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6" r:id="rId5"/>
    <p:sldId id="258" r:id="rId6"/>
    <p:sldId id="259" r:id="rId7"/>
    <p:sldId id="267" r:id="rId8"/>
    <p:sldId id="260" r:id="rId9"/>
    <p:sldId id="263" r:id="rId10"/>
    <p:sldId id="265" r:id="rId11"/>
    <p:sldId id="268" r:id="rId12"/>
    <p:sldId id="269" r:id="rId13"/>
    <p:sldId id="270" r:id="rId14"/>
  </p:sldIdLst>
  <p:sldSz cx="24384000" cy="13716000"/>
  <p:notesSz cx="6858000" cy="9144000"/>
  <p:defaultTextStyle>
    <a:lvl1pPr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825500">
      <a:defRPr sz="50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84" y="-11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52500" y="7289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52500" y="3619500"/>
            <a:ext cx="2249492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52500" y="130048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952500" y="7112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952500" y="3619500"/>
            <a:ext cx="224790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>
                <a:solidFill>
                  <a:srgbClr val="606060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06060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825500">
        <a:lnSpc>
          <a:spcPct val="90000"/>
        </a:lnSpc>
        <a:defRPr sz="90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715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11430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7145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22860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8575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34290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40005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45720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5143500" indent="-571500" defTabSz="825500">
        <a:spcBef>
          <a:spcPts val="5900"/>
        </a:spcBef>
        <a:buSzPct val="30000"/>
        <a:buFont typeface="Zapf Dingbats"/>
        <a:buBlip>
          <a:blip r:embed="rId14"/>
        </a:buBlip>
        <a:defRPr sz="46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9000" cap="all" dirty="0" err="1" smtClean="0">
                <a:solidFill>
                  <a:srgbClr val="606060"/>
                </a:solidFill>
              </a:rPr>
              <a:t>A</a:t>
            </a:r>
            <a:r>
              <a:rPr sz="9000" cap="all" dirty="0" err="1" smtClean="0">
                <a:solidFill>
                  <a:srgbClr val="606060"/>
                </a:solidFill>
              </a:rPr>
              <a:t>op</a:t>
            </a:r>
            <a:r>
              <a:rPr lang="en-US" sz="9000" cap="all" dirty="0" smtClean="0">
                <a:solidFill>
                  <a:srgbClr val="606060"/>
                </a:solidFill>
              </a:rPr>
              <a:t>   </a:t>
            </a:r>
            <a:endParaRPr sz="9000" cap="all" dirty="0"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UNITY</a:t>
            </a:r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Remoting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dirty="0" err="1" smtClean="0"/>
              <a:t>MarshalByRefObject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dirty="0" smtClean="0"/>
              <a:t>Castle\</a:t>
            </a:r>
            <a:r>
              <a:rPr lang="en-US" altLang="zh-CN" sz="9600" dirty="0" err="1" smtClean="0"/>
              <a:t>DynamicProxy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38026" y="939800"/>
            <a:ext cx="22479001" cy="2679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 dirty="0" err="1" smtClean="0">
                <a:solidFill>
                  <a:srgbClr val="606060"/>
                </a:solidFill>
              </a:rPr>
              <a:t>aop</a:t>
            </a:r>
            <a:endParaRPr sz="9000" cap="all" dirty="0">
              <a:solidFill>
                <a:srgbClr val="606060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666973" y="4254500"/>
            <a:ext cx="22479001" cy="8051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chemeClr val="tx2"/>
                </a:solidFill>
              </a:rPr>
              <a:t>Aspect Oriented Programming </a:t>
            </a:r>
            <a:r>
              <a:rPr sz="4400" dirty="0" err="1" smtClean="0">
                <a:solidFill>
                  <a:schemeClr val="tx2"/>
                </a:solidFill>
              </a:rPr>
              <a:t>面向切面编程</a:t>
            </a:r>
            <a:endParaRPr sz="4400" dirty="0">
              <a:solidFill>
                <a:schemeClr val="tx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 smtClean="0">
                <a:solidFill>
                  <a:schemeClr val="tx2"/>
                </a:solidFill>
              </a:rPr>
              <a:t>简单的来说</a:t>
            </a:r>
            <a:r>
              <a:rPr sz="4400" dirty="0" err="1">
                <a:solidFill>
                  <a:schemeClr val="tx2"/>
                </a:solidFill>
              </a:rPr>
              <a:t>，就是在你的方法开始位置或返回前加入制定的代码</a:t>
            </a:r>
            <a:endParaRPr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52500" y="844550"/>
            <a:ext cx="22479000" cy="2679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 dirty="0" err="1">
                <a:solidFill>
                  <a:srgbClr val="606060"/>
                </a:solidFill>
              </a:rPr>
              <a:t>aop能做什么</a:t>
            </a:r>
            <a:endParaRPr sz="9000" cap="all" dirty="0">
              <a:solidFill>
                <a:srgbClr val="606060"/>
              </a:solidFill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400" dirty="0" err="1" smtClean="0">
                <a:solidFill>
                  <a:schemeClr val="tx2"/>
                </a:solidFill>
              </a:rPr>
              <a:t>日志</a:t>
            </a:r>
            <a:r>
              <a:rPr lang="zh-CN" altLang="en-US" sz="4400" dirty="0" smtClean="0">
                <a:solidFill>
                  <a:schemeClr val="tx2"/>
                </a:solidFill>
              </a:rPr>
              <a:t>记录</a:t>
            </a:r>
            <a:endParaRPr sz="4400" dirty="0">
              <a:solidFill>
                <a:schemeClr val="tx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4400" dirty="0" err="1" smtClean="0">
                <a:solidFill>
                  <a:schemeClr val="tx2"/>
                </a:solidFill>
              </a:rPr>
              <a:t>权限验证</a:t>
            </a:r>
            <a:endParaRPr lang="en-US" sz="4400" dirty="0" smtClean="0">
              <a:solidFill>
                <a:schemeClr val="tx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事务控制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异常处理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chemeClr val="tx2"/>
                </a:solidFill>
              </a:rPr>
              <a:t>……</a:t>
            </a:r>
            <a:endParaRPr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有什么好处呢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将日志记录、异常处理等非业务逻辑代码从业务代码中划分出来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独立实现非业务逻辑，进而改变化些行为不影响业务代码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提高代码重用性等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952500" y="844550"/>
            <a:ext cx="22479000" cy="2679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 dirty="0" err="1">
                <a:solidFill>
                  <a:srgbClr val="606060"/>
                </a:solidFill>
              </a:rPr>
              <a:t>aop实现方式</a:t>
            </a:r>
            <a:endParaRPr sz="9000" cap="all" dirty="0">
              <a:solidFill>
                <a:srgbClr val="606060"/>
              </a:solid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152368" y="4219575"/>
            <a:ext cx="22479001" cy="8051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一、静态织入：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优势执行效率快，所有方法都可以织入。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缺点灵活性不好，需要特点的工具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二、动态织入：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优势实现方式比较灵活，有很多类库可以实现。</a:t>
            </a:r>
            <a:endParaRPr lang="en-US" altLang="zh-CN" sz="4400" dirty="0" smtClean="0">
              <a:solidFill>
                <a:schemeClr val="tx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4400" dirty="0" smtClean="0">
                <a:solidFill>
                  <a:schemeClr val="tx2"/>
                </a:solidFill>
              </a:rPr>
              <a:t>缺点性能会有所消耗，并且只能对接口方法或抽象方法织入。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 dirty="0" err="1" smtClean="0">
                <a:solidFill>
                  <a:srgbClr val="606060"/>
                </a:solidFill>
              </a:rPr>
              <a:t>静态织入</a:t>
            </a:r>
            <a:endParaRPr sz="9000" cap="all" dirty="0">
              <a:solidFill>
                <a:srgbClr val="606060"/>
              </a:solidFill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1266579" y="4254500"/>
            <a:ext cx="22479001" cy="805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实现原理：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编译后完成后，通过工具修改字节码的方式来实现的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主要实现方式</a:t>
            </a:r>
            <a:endParaRPr lang="en-US" altLang="zh-CN" dirty="0" smtClean="0"/>
          </a:p>
          <a:p>
            <a:pPr lvl="2"/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zh-CN" altLang="en-US" dirty="0" smtClean="0"/>
              <a:t>静态织入主要是通过</a:t>
            </a:r>
            <a:r>
              <a:rPr lang="en-US" altLang="zh-CN" dirty="0" err="1" smtClean="0"/>
              <a:t>PostSharp</a:t>
            </a:r>
            <a:r>
              <a:rPr lang="zh-CN" altLang="en-US" dirty="0" smtClean="0"/>
              <a:t>来实现的。</a:t>
            </a:r>
            <a:endParaRPr lang="en-US" altLang="zh-CN" dirty="0" smtClean="0"/>
          </a:p>
          <a:p>
            <a:pPr lvl="0">
              <a:buBlip>
                <a:blip r:embed="rId2"/>
              </a:buBlip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PostSharp</a:t>
            </a:r>
            <a:r>
              <a:rPr lang="zh-CN" altLang="en-US" dirty="0" smtClean="0"/>
              <a:t>实现的简单例子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 dirty="0" err="1">
                <a:solidFill>
                  <a:srgbClr val="606060"/>
                </a:solidFill>
              </a:rPr>
              <a:t>动态织入</a:t>
            </a:r>
            <a:endParaRPr sz="9000" cap="all" dirty="0">
              <a:solidFill>
                <a:srgbClr val="606060"/>
              </a:solidFill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952500" y="4267200"/>
            <a:ext cx="22479000" cy="111597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实现原理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3600" dirty="0" smtClean="0"/>
              <a:t>运行时，动态创建目标对象的代理对象。通过代理对象调用目标对象的方法。</a:t>
            </a:r>
            <a:endParaRPr lang="en-US" altLang="zh-CN" sz="3600" dirty="0" smtClean="0"/>
          </a:p>
          <a:p>
            <a:pPr marL="571500" lvl="2"/>
            <a:r>
              <a:rPr lang="zh-CN" altLang="en-US" dirty="0" smtClean="0"/>
              <a:t>主要实现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marL="1714500" lvl="4"/>
            <a:r>
              <a:rPr lang="zh-CN" altLang="en-US" sz="3600" dirty="0" smtClean="0"/>
              <a:t>通过微软企业库的</a:t>
            </a:r>
            <a:r>
              <a:rPr lang="en-US" altLang="zh-CN" sz="3600" dirty="0" smtClean="0"/>
              <a:t>Unity</a:t>
            </a:r>
            <a:r>
              <a:rPr lang="zh-CN" altLang="en-US" sz="3600" dirty="0" smtClean="0"/>
              <a:t>来实现</a:t>
            </a:r>
            <a:endParaRPr lang="en-US" altLang="zh-CN" sz="3600" dirty="0" smtClean="0"/>
          </a:p>
          <a:p>
            <a:pPr marL="1714500" lvl="4"/>
            <a:r>
              <a:rPr lang="zh-CN" altLang="en-US" sz="3600" dirty="0" smtClean="0"/>
              <a:t>通过</a:t>
            </a:r>
            <a:r>
              <a:rPr lang="en-US" altLang="zh-CN" sz="3600" dirty="0" err="1" smtClean="0"/>
              <a:t>Remoting</a:t>
            </a:r>
            <a:r>
              <a:rPr lang="zh-CN" altLang="en-US" sz="3600" dirty="0" smtClean="0"/>
              <a:t>来实现</a:t>
            </a:r>
            <a:endParaRPr lang="en-US" altLang="zh-CN" sz="3600" dirty="0" smtClean="0"/>
          </a:p>
          <a:p>
            <a:pPr marL="1714500" lvl="4"/>
            <a:r>
              <a:rPr lang="zh-CN" altLang="en-US" sz="3600" dirty="0" smtClean="0"/>
              <a:t>通过继承</a:t>
            </a:r>
            <a:r>
              <a:rPr lang="en-US" altLang="zh-CN" sz="3600" dirty="0" err="1" smtClean="0"/>
              <a:t>MarshalByRefObject</a:t>
            </a:r>
            <a:endParaRPr lang="en-US" altLang="zh-CN" sz="3600" dirty="0" smtClean="0"/>
          </a:p>
          <a:p>
            <a:pPr marL="1714500" lvl="4"/>
            <a:r>
              <a:rPr lang="zh-CN" altLang="en-US" sz="3600" dirty="0" smtClean="0"/>
              <a:t>通过</a:t>
            </a:r>
            <a:r>
              <a:rPr lang="en-US" altLang="zh-CN" sz="3600" dirty="0" smtClean="0"/>
              <a:t>Castle\</a:t>
            </a:r>
            <a:r>
              <a:rPr lang="en-US" altLang="zh-CN" sz="3600" dirty="0" err="1" smtClean="0"/>
              <a:t>DynamicProxy</a:t>
            </a:r>
            <a:endParaRPr lang="en-US" altLang="zh-CN" sz="3600" dirty="0" smtClean="0"/>
          </a:p>
          <a:p>
            <a:pPr lvl="2"/>
            <a:endParaRPr lang="en-US" altLang="zh-CN" dirty="0" smtClean="0"/>
          </a:p>
          <a:p>
            <a:pPr lvl="0">
              <a:buBlip>
                <a:blip r:embed="rId2"/>
              </a:buBlip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9000" cap="all" dirty="0" err="1">
                <a:solidFill>
                  <a:srgbClr val="606060"/>
                </a:solidFill>
              </a:rPr>
              <a:t>动态织入原理</a:t>
            </a:r>
            <a:endParaRPr sz="9000" cap="all" dirty="0">
              <a:solidFill>
                <a:srgbClr val="60606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Office PowerPoint</Application>
  <PresentationFormat>自定义</PresentationFormat>
  <Paragraphs>40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New_Template3</vt:lpstr>
      <vt:lpstr>Aop   </vt:lpstr>
      <vt:lpstr>aop</vt:lpstr>
      <vt:lpstr>aop能做什么</vt:lpstr>
      <vt:lpstr>有什么好处呢</vt:lpstr>
      <vt:lpstr>aop实现方式</vt:lpstr>
      <vt:lpstr>静态织入</vt:lpstr>
      <vt:lpstr>PostSharp实现的简单例子</vt:lpstr>
      <vt:lpstr>动态织入</vt:lpstr>
      <vt:lpstr>动态织入原理</vt:lpstr>
      <vt:lpstr>UNITY</vt:lpstr>
      <vt:lpstr>Remoting</vt:lpstr>
      <vt:lpstr>MarshalByRefObject</vt:lpstr>
      <vt:lpstr>Castle\DynamicProxy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</dc:title>
  <cp:lastModifiedBy>dp</cp:lastModifiedBy>
  <cp:revision>5</cp:revision>
  <dcterms:modified xsi:type="dcterms:W3CDTF">2015-03-13T15:03:58Z</dcterms:modified>
</cp:coreProperties>
</file>