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lvl1pPr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/>
        </p:nvSpPr>
        <p:spPr>
          <a:xfrm>
            <a:off x="952500" y="7289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952500" y="4229100"/>
            <a:ext cx="22479000" cy="2857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952500" y="7823200"/>
            <a:ext cx="22479000" cy="1155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1</a:t>
            </a:r>
            <a:endParaRPr sz="32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2</a:t>
            </a:r>
            <a:endParaRPr sz="32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3</a:t>
            </a:r>
            <a:endParaRPr sz="32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4</a:t>
            </a:r>
            <a:endParaRPr sz="32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952500" y="9982200"/>
            <a:ext cx="22479000" cy="15748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952500" y="11620500"/>
            <a:ext cx="224790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1</a:t>
            </a:r>
            <a:endParaRPr sz="32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2</a:t>
            </a:r>
            <a:endParaRPr sz="32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3</a:t>
            </a:r>
            <a:endParaRPr sz="32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4</a:t>
            </a:r>
            <a:endParaRPr sz="32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952500" y="5435600"/>
            <a:ext cx="22479000" cy="2857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952500" y="3378200"/>
            <a:ext cx="10934700" cy="8534400"/>
          </a:xfrm>
          <a:prstGeom prst="rect">
            <a:avLst/>
          </a:prstGeom>
        </p:spPr>
        <p:txBody>
          <a:bodyPr anchor="t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952500" y="1638300"/>
            <a:ext cx="109347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1</a:t>
            </a:r>
            <a:endParaRPr sz="32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2</a:t>
            </a:r>
            <a:endParaRPr sz="32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3</a:t>
            </a:r>
            <a:endParaRPr sz="32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4</a:t>
            </a:r>
            <a:endParaRPr sz="32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952500" y="3619500"/>
            <a:ext cx="2249492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1</a:t>
            </a:r>
            <a:endParaRPr sz="46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2</a:t>
            </a:r>
            <a:endParaRPr sz="46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3</a:t>
            </a:r>
            <a:endParaRPr sz="46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4</a:t>
            </a:r>
            <a:endParaRPr sz="46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2687300" y="4114800"/>
            <a:ext cx="10744200" cy="7950200"/>
          </a:xfrm>
          <a:prstGeom prst="rect">
            <a:avLst/>
          </a:prstGeom>
        </p:spPr>
        <p:txBody>
          <a:bodyPr/>
          <a:lstStyle>
            <a:lvl1pPr marL="4953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9906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4859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9812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24765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1</a:t>
            </a:r>
            <a:endParaRPr sz="42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2</a:t>
            </a:r>
            <a:endParaRPr sz="42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3</a:t>
            </a:r>
            <a:endParaRPr sz="42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4</a:t>
            </a:r>
            <a:endParaRPr sz="42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952500" y="1384300"/>
            <a:ext cx="22479000" cy="10947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1</a:t>
            </a:r>
            <a:endParaRPr sz="46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2</a:t>
            </a:r>
            <a:endParaRPr sz="46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3</a:t>
            </a:r>
            <a:endParaRPr sz="46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4</a:t>
            </a:r>
            <a:endParaRPr sz="46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952500" y="36195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952500" y="838200"/>
            <a:ext cx="22479000" cy="267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952500" y="4267200"/>
            <a:ext cx="22479000" cy="805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1</a:t>
            </a:r>
            <a:endParaRPr sz="46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2</a:t>
            </a:r>
            <a:endParaRPr sz="46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3</a:t>
            </a:r>
            <a:endParaRPr sz="46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4</a:t>
            </a:r>
            <a:endParaRPr sz="46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825500">
        <a:lnSpc>
          <a:spcPct val="90000"/>
        </a:lnSpc>
        <a:defRPr cap="all" sz="90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1pPr>
      <a:lvl2pPr indent="228600" defTabSz="825500">
        <a:lnSpc>
          <a:spcPct val="90000"/>
        </a:lnSpc>
        <a:defRPr cap="all" sz="90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2pPr>
      <a:lvl3pPr indent="457200" defTabSz="825500">
        <a:lnSpc>
          <a:spcPct val="90000"/>
        </a:lnSpc>
        <a:defRPr cap="all" sz="90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3pPr>
      <a:lvl4pPr indent="685800" defTabSz="825500">
        <a:lnSpc>
          <a:spcPct val="90000"/>
        </a:lnSpc>
        <a:defRPr cap="all" sz="90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4pPr>
      <a:lvl5pPr indent="914400" defTabSz="825500">
        <a:lnSpc>
          <a:spcPct val="90000"/>
        </a:lnSpc>
        <a:defRPr cap="all" sz="90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5pPr>
      <a:lvl6pPr indent="1143000" defTabSz="825500">
        <a:lnSpc>
          <a:spcPct val="90000"/>
        </a:lnSpc>
        <a:defRPr cap="all" sz="90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6pPr>
      <a:lvl7pPr indent="1371600" defTabSz="825500">
        <a:lnSpc>
          <a:spcPct val="90000"/>
        </a:lnSpc>
        <a:defRPr cap="all" sz="90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7pPr>
      <a:lvl8pPr indent="1600200" defTabSz="825500">
        <a:lnSpc>
          <a:spcPct val="90000"/>
        </a:lnSpc>
        <a:defRPr cap="all" sz="90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8pPr>
      <a:lvl9pPr indent="1828800" defTabSz="825500">
        <a:lnSpc>
          <a:spcPct val="90000"/>
        </a:lnSpc>
        <a:defRPr cap="all" sz="90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71500" indent="-571500" defTabSz="825500">
        <a:spcBef>
          <a:spcPts val="5900"/>
        </a:spcBef>
        <a:buSzPct val="30000"/>
        <a:buFont typeface="Zapf Dingbats"/>
        <a:buBlip>
          <a:blip r:embed="rId3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1pPr>
      <a:lvl2pPr marL="1143000" indent="-571500" defTabSz="825500">
        <a:spcBef>
          <a:spcPts val="5900"/>
        </a:spcBef>
        <a:buSzPct val="30000"/>
        <a:buFont typeface="Zapf Dingbats"/>
        <a:buBlip>
          <a:blip r:embed="rId3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2pPr>
      <a:lvl3pPr marL="1714500" indent="-571500" defTabSz="825500">
        <a:spcBef>
          <a:spcPts val="5900"/>
        </a:spcBef>
        <a:buSzPct val="30000"/>
        <a:buFont typeface="Zapf Dingbats"/>
        <a:buBlip>
          <a:blip r:embed="rId3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3pPr>
      <a:lvl4pPr marL="2286000" indent="-571500" defTabSz="825500">
        <a:spcBef>
          <a:spcPts val="5900"/>
        </a:spcBef>
        <a:buSzPct val="30000"/>
        <a:buFont typeface="Zapf Dingbats"/>
        <a:buBlip>
          <a:blip r:embed="rId3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4pPr>
      <a:lvl5pPr marL="2857500" indent="-571500" defTabSz="825500">
        <a:spcBef>
          <a:spcPts val="5900"/>
        </a:spcBef>
        <a:buSzPct val="30000"/>
        <a:buFont typeface="Zapf Dingbats"/>
        <a:buBlip>
          <a:blip r:embed="rId3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5pPr>
      <a:lvl6pPr marL="3429000" indent="-571500" defTabSz="825500">
        <a:spcBef>
          <a:spcPts val="5900"/>
        </a:spcBef>
        <a:buSzPct val="30000"/>
        <a:buFont typeface="Zapf Dingbats"/>
        <a:buBlip>
          <a:blip r:embed="rId3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6pPr>
      <a:lvl7pPr marL="4000500" indent="-571500" defTabSz="825500">
        <a:spcBef>
          <a:spcPts val="5900"/>
        </a:spcBef>
        <a:buSzPct val="30000"/>
        <a:buFont typeface="Zapf Dingbats"/>
        <a:buBlip>
          <a:blip r:embed="rId3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7pPr>
      <a:lvl8pPr marL="4572000" indent="-571500" defTabSz="825500">
        <a:spcBef>
          <a:spcPts val="5900"/>
        </a:spcBef>
        <a:buSzPct val="30000"/>
        <a:buFont typeface="Zapf Dingbats"/>
        <a:buBlip>
          <a:blip r:embed="rId3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8pPr>
      <a:lvl9pPr marL="5143500" indent="-571500" defTabSz="825500">
        <a:spcBef>
          <a:spcPts val="5900"/>
        </a:spcBef>
        <a:buSzPct val="30000"/>
        <a:buFont typeface="Zapf Dingbats"/>
        <a:buBlip>
          <a:blip r:embed="rId3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aop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1238026" y="939800"/>
            <a:ext cx="22479001" cy="2679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aop是什么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666973" y="4254500"/>
            <a:ext cx="22479001" cy="80518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面向切面编程</a:t>
            </a:r>
            <a:endParaRPr sz="46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能解决什么问题：它能帮助我们只关注业务逻辑。</a:t>
            </a:r>
            <a:endParaRPr sz="46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简单的来说，就是在你的方法开始位置或返回前加入制定的代码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952500" y="844550"/>
            <a:ext cx="22479000" cy="2679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aop实现方式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1152368" y="4219575"/>
            <a:ext cx="22479001" cy="80518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静态织入：优势执行效率快，所有方法都可以织入。缺点灵活性不好，需要特点的工具</a:t>
            </a:r>
            <a:endParaRPr sz="46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动态织入：优势实现方式比较灵活，有很多类库可以实现，缺点性能会有所消耗，并且只能对接口方法或抽象方法织入。</a:t>
            </a:r>
            <a:endParaRPr sz="460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静态织入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1266579" y="4254500"/>
            <a:ext cx="22479001" cy="80518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动态织入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1152368" y="939800"/>
            <a:ext cx="22479001" cy="2679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aop实现原理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静态织入：编译后，通过修改IL代码的方式</a:t>
            </a:r>
            <a:endParaRPr sz="46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动态织入：生成动态代理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静态织入原理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动态织入原理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952500" y="844550"/>
            <a:ext cx="22479000" cy="2679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000">
                <a:solidFill>
                  <a:srgbClr val="606060"/>
                </a:solidFill>
              </a:rPr>
              <a:t>aop能做什么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事务</a:t>
            </a:r>
            <a:endParaRPr sz="46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日志</a:t>
            </a:r>
            <a:endParaRPr sz="46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权限验证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