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72" r:id="rId5"/>
    <p:sldMasterId id="2147483695" r:id="rId6"/>
  </p:sldMasterIdLst>
  <p:notesMasterIdLst>
    <p:notesMasterId r:id="rId12"/>
  </p:notesMasterIdLst>
  <p:sldIdLst>
    <p:sldId id="259" r:id="rId7"/>
    <p:sldId id="358" r:id="rId8"/>
    <p:sldId id="359" r:id="rId9"/>
    <p:sldId id="361" r:id="rId10"/>
    <p:sldId id="36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chard Cheng" initials="" lastIdx="1" clrIdx="0"/>
  <p:cmAuthor id="1" name="Burton White" initials="BW" lastIdx="1" clrIdx="1"/>
  <p:cmAuthor id="2" name="rich" initials="rkc" lastIdx="4" clrIdx="2"/>
  <p:cmAuthor id="3" name="SMH" initials="S" lastIdx="2" clrIdx="3"/>
  <p:cmAuthor id="4" name="David Garber" initials="" lastIdx="0" clrIdx="4"/>
  <p:cmAuthor id="5" name="ExcellaUser" initials="FS" lastIdx="1" clrIdx="5"/>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88351" autoAdjust="0"/>
  </p:normalViewPr>
  <p:slideViewPr>
    <p:cSldViewPr>
      <p:cViewPr varScale="1">
        <p:scale>
          <a:sx n="104" d="100"/>
          <a:sy n="104" d="100"/>
        </p:scale>
        <p:origin x="-1672" y="-10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ACAF8D-B975-47F1-A2B9-DBCE6367CA9C}" type="datetimeFigureOut">
              <a:rPr lang="en-US" smtClean="0"/>
              <a:t>5/4/13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C51EE4-344C-4815-96F4-D11DAB56872F}" type="slidenum">
              <a:rPr lang="en-US" smtClean="0"/>
              <a:t>‹#›</a:t>
            </a:fld>
            <a:endParaRPr lang="en-US" dirty="0"/>
          </a:p>
        </p:txBody>
      </p:sp>
    </p:spTree>
    <p:extLst>
      <p:ext uri="{BB962C8B-B14F-4D97-AF65-F5344CB8AC3E}">
        <p14:creationId xmlns:p14="http://schemas.microsoft.com/office/powerpoint/2010/main" val="1109416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C51EE4-344C-4815-96F4-D11DAB56872F}" type="slidenum">
              <a:rPr lang="en-US" smtClean="0"/>
              <a:t>1</a:t>
            </a:fld>
            <a:endParaRPr lang="en-US" dirty="0"/>
          </a:p>
        </p:txBody>
      </p:sp>
    </p:spTree>
    <p:extLst>
      <p:ext uri="{BB962C8B-B14F-4D97-AF65-F5344CB8AC3E}">
        <p14:creationId xmlns:p14="http://schemas.microsoft.com/office/powerpoint/2010/main" val="3196583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224" y="5638800"/>
            <a:ext cx="1479176" cy="1143000"/>
          </a:xfrm>
          <a:prstGeom prst="rect">
            <a:avLst/>
          </a:prstGeom>
        </p:spPr>
      </p:pic>
      <p:sp>
        <p:nvSpPr>
          <p:cNvPr id="9" name="Text Placeholder 8"/>
          <p:cNvSpPr>
            <a:spLocks noGrp="1"/>
          </p:cNvSpPr>
          <p:nvPr>
            <p:ph type="body" sz="quarter" idx="10" hasCustomPrompt="1"/>
          </p:nvPr>
        </p:nvSpPr>
        <p:spPr>
          <a:xfrm>
            <a:off x="1828800" y="6210300"/>
            <a:ext cx="6629400" cy="419100"/>
          </a:xfr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800"/>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rgbClr val="000000"/>
                </a:solidFill>
              </a:rPr>
              <a:t>PRIVILEGED AND CONFIDENTIAL</a:t>
            </a:r>
            <a:r>
              <a:rPr lang="en-US" dirty="0" smtClean="0">
                <a:solidFill>
                  <a:srgbClr val="000000"/>
                </a:solidFill>
              </a:rPr>
              <a:t>. The information contained in this material is privileged and confidential, and is intended only for the use of the individual to whom it is addressed and others who have been specifically authorized to receive it. If you are not the intended recipient, you are hereby notified that any dissemination, distribution or copying of this material is strictly prohibited. If you have received this material in error, please destroy it immediately.</a:t>
            </a:r>
          </a:p>
          <a:p>
            <a:pPr lvl="0"/>
            <a:endParaRPr lang="en-US" dirty="0"/>
          </a:p>
        </p:txBody>
      </p:sp>
    </p:spTree>
    <p:extLst>
      <p:ext uri="{BB962C8B-B14F-4D97-AF65-F5344CB8AC3E}">
        <p14:creationId xmlns:p14="http://schemas.microsoft.com/office/powerpoint/2010/main" val="171928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smtClean="0">
                <a:solidFill>
                  <a:prstClr val="black">
                    <a:tint val="75000"/>
                  </a:prstClr>
                </a:solidFill>
              </a:rPr>
              <a:t>Proprietary and Confidential</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5A39BE1-1C81-491E-AD2B-0913FEA622C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4943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smtClean="0">
                <a:solidFill>
                  <a:prstClr val="black">
                    <a:tint val="75000"/>
                  </a:prstClr>
                </a:solidFill>
              </a:rPr>
              <a:t>Proprietary and Confidential</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5A39BE1-1C81-491E-AD2B-0913FEA622C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1320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9051" y="685800"/>
            <a:ext cx="9144000" cy="6191250"/>
          </a:xfrm>
          <a:prstGeom prst="rect">
            <a:avLst/>
          </a:prstGeom>
          <a:blipFill dpi="0" rotWithShape="1">
            <a:blip r:embed="rId2" cstate="print">
              <a:alphaModFix amt="64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ahoma"/>
            </a:endParaRPr>
          </a:p>
        </p:txBody>
      </p:sp>
      <p:sp>
        <p:nvSpPr>
          <p:cNvPr id="10" name="Rectangle 9"/>
          <p:cNvSpPr/>
          <p:nvPr userDrawn="1"/>
        </p:nvSpPr>
        <p:spPr>
          <a:xfrm>
            <a:off x="0" y="0"/>
            <a:ext cx="9144000" cy="2209800"/>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ahoma"/>
            </a:endParaRPr>
          </a:p>
        </p:txBody>
      </p:sp>
      <p:sp>
        <p:nvSpPr>
          <p:cNvPr id="8" name="Rectangle 7"/>
          <p:cNvSpPr/>
          <p:nvPr userDrawn="1"/>
        </p:nvSpPr>
        <p:spPr>
          <a:xfrm>
            <a:off x="0" y="2209801"/>
            <a:ext cx="9144000" cy="1752601"/>
          </a:xfrm>
          <a:prstGeom prst="rect">
            <a:avLst/>
          </a:prstGeom>
          <a:solidFill>
            <a:schemeClr val="bg1"/>
          </a:solidFill>
        </p:spPr>
        <p:txBody>
          <a:bodyPr vert="horz" lIns="91440" tIns="45720" rIns="91440" bIns="45720" rtlCol="0">
            <a:normAutofit/>
          </a:bodyPr>
          <a:lstStyle/>
          <a:p>
            <a:pPr marL="342900" indent="-342900">
              <a:spcBef>
                <a:spcPct val="20000"/>
              </a:spcBef>
              <a:buFont typeface="Arial" pitchFamily="34" charset="0"/>
              <a:buNone/>
              <a:defRPr/>
            </a:pPr>
            <a:endParaRPr lang="en-US" sz="4000" dirty="0" smtClean="0">
              <a:solidFill>
                <a:prstClr val="black"/>
              </a:solidFill>
              <a:latin typeface="Arial" pitchFamily="34" charset="0"/>
              <a:cs typeface="Arial" pitchFamily="34" charset="0"/>
            </a:endParaRPr>
          </a:p>
        </p:txBody>
      </p:sp>
      <p:pic>
        <p:nvPicPr>
          <p:cNvPr id="9" name="Picture 8" descr="Excella Logo Full Color (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15202" y="2362200"/>
            <a:ext cx="1676401" cy="1295400"/>
          </a:xfrm>
          <a:prstGeom prst="rect">
            <a:avLst/>
          </a:prstGeom>
        </p:spPr>
      </p:pic>
      <p:sp>
        <p:nvSpPr>
          <p:cNvPr id="11" name="Title 1"/>
          <p:cNvSpPr>
            <a:spLocks noGrp="1"/>
          </p:cNvSpPr>
          <p:nvPr>
            <p:ph type="ctrTitle"/>
          </p:nvPr>
        </p:nvSpPr>
        <p:spPr>
          <a:xfrm>
            <a:off x="0" y="2209800"/>
            <a:ext cx="9144000" cy="1752600"/>
          </a:xfrm>
          <a:prstGeom prst="rect">
            <a:avLst/>
          </a:prstGeom>
          <a:noFill/>
        </p:spPr>
        <p:txBody>
          <a:bodyPr/>
          <a:lstStyle>
            <a:lvl1pPr>
              <a:defRPr sz="4000" b="1" cap="none" spc="50">
                <a:ln w="13500">
                  <a:solidFill>
                    <a:schemeClr val="accent1">
                      <a:shade val="2500"/>
                      <a:alpha val="6500"/>
                    </a:schemeClr>
                  </a:solidFill>
                  <a:prstDash val="solid"/>
                </a:ln>
                <a:solidFill>
                  <a:schemeClr val="tx1">
                    <a:alpha val="95000"/>
                  </a:schemeClr>
                </a:solidFill>
                <a:effectLst>
                  <a:innerShdw blurRad="50900" dist="38500" dir="13500000">
                    <a:srgbClr val="000000">
                      <a:alpha val="60000"/>
                    </a:srgbClr>
                  </a:innerShdw>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3220923414"/>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19051" y="685800"/>
            <a:ext cx="9144000" cy="6191250"/>
          </a:xfrm>
          <a:prstGeom prst="rect">
            <a:avLst/>
          </a:prstGeom>
          <a:blipFill dpi="0" rotWithShape="1">
            <a:blip r:embed="rId2" cstate="print">
              <a:alphaModFix amt="64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ahoma"/>
            </a:endParaRPr>
          </a:p>
        </p:txBody>
      </p:sp>
      <p:sp>
        <p:nvSpPr>
          <p:cNvPr id="10" name="Rectangle 9"/>
          <p:cNvSpPr/>
          <p:nvPr userDrawn="1"/>
        </p:nvSpPr>
        <p:spPr>
          <a:xfrm>
            <a:off x="0" y="0"/>
            <a:ext cx="9144000" cy="2209800"/>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ahoma"/>
            </a:endParaRPr>
          </a:p>
        </p:txBody>
      </p:sp>
      <p:sp>
        <p:nvSpPr>
          <p:cNvPr id="8" name="Rectangle 7"/>
          <p:cNvSpPr/>
          <p:nvPr userDrawn="1"/>
        </p:nvSpPr>
        <p:spPr>
          <a:xfrm>
            <a:off x="0" y="2209801"/>
            <a:ext cx="9144000" cy="1752601"/>
          </a:xfrm>
          <a:prstGeom prst="rect">
            <a:avLst/>
          </a:prstGeom>
          <a:gradFill flip="none" rotWithShape="1">
            <a:gsLst>
              <a:gs pos="0">
                <a:schemeClr val="accent1">
                  <a:lumMod val="20000"/>
                  <a:lumOff val="80000"/>
                  <a:alpha val="85000"/>
                </a:schemeClr>
              </a:gs>
              <a:gs pos="100000">
                <a:schemeClr val="bg1">
                  <a:alpha val="85000"/>
                </a:schemeClr>
              </a:gs>
            </a:gsLst>
            <a:lin ang="0" scaled="1"/>
            <a:tileRect/>
          </a:gradFill>
        </p:spPr>
        <p:txBody>
          <a:bodyPr vert="horz" lIns="91440" tIns="45720" rIns="91440" bIns="45720" rtlCol="0">
            <a:normAutofit/>
          </a:bodyPr>
          <a:lstStyle/>
          <a:p>
            <a:pPr marL="342900" indent="-342900">
              <a:spcBef>
                <a:spcPct val="20000"/>
              </a:spcBef>
              <a:buFont typeface="Arial" pitchFamily="34" charset="0"/>
              <a:buNone/>
              <a:defRPr/>
            </a:pPr>
            <a:endParaRPr lang="en-US" sz="4000" dirty="0" smtClean="0">
              <a:solidFill>
                <a:prstClr val="black"/>
              </a:solidFill>
              <a:latin typeface="Arial" pitchFamily="34" charset="0"/>
              <a:cs typeface="Arial" pitchFamily="34" charset="0"/>
            </a:endParaRPr>
          </a:p>
        </p:txBody>
      </p:sp>
      <p:pic>
        <p:nvPicPr>
          <p:cNvPr id="9" name="Picture 8" descr="Excella Logo Full Color (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15202" y="2362200"/>
            <a:ext cx="1676401" cy="1295400"/>
          </a:xfrm>
          <a:prstGeom prst="rect">
            <a:avLst/>
          </a:prstGeom>
        </p:spPr>
      </p:pic>
      <p:sp>
        <p:nvSpPr>
          <p:cNvPr id="11" name="Title 1"/>
          <p:cNvSpPr>
            <a:spLocks noGrp="1"/>
          </p:cNvSpPr>
          <p:nvPr>
            <p:ph type="ctrTitle"/>
          </p:nvPr>
        </p:nvSpPr>
        <p:spPr>
          <a:xfrm>
            <a:off x="0" y="2209800"/>
            <a:ext cx="9144000" cy="1752600"/>
          </a:xfrm>
          <a:prstGeom prst="rect">
            <a:avLst/>
          </a:prstGeom>
          <a:noFill/>
        </p:spPr>
        <p:txBody>
          <a:bodyPr/>
          <a:lstStyle>
            <a:lvl1pPr>
              <a:defRPr sz="4000" b="1" cap="none" spc="50">
                <a:ln w="13500">
                  <a:solidFill>
                    <a:schemeClr val="accent1">
                      <a:shade val="2500"/>
                      <a:alpha val="6500"/>
                    </a:schemeClr>
                  </a:solidFill>
                  <a:prstDash val="solid"/>
                </a:ln>
                <a:solidFill>
                  <a:schemeClr val="tx1">
                    <a:alpha val="95000"/>
                  </a:schemeClr>
                </a:solidFill>
                <a:effectLst>
                  <a:innerShdw blurRad="50900" dist="38500" dir="13500000">
                    <a:srgbClr val="000000">
                      <a:alpha val="60000"/>
                    </a:srgbClr>
                  </a:innerShdw>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2042336479"/>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fld id="{94B14957-34DA-4B8A-8395-AC71B5053904}" type="datetime1">
              <a:rPr lang="en-US" smtClean="0">
                <a:solidFill>
                  <a:prstClr val="black"/>
                </a:solidFill>
              </a:rPr>
              <a:pPr>
                <a:defRPr/>
              </a:pPr>
              <a:t>5/4/13</a:t>
            </a:fld>
            <a:endParaRPr lang="en-US" dirty="0">
              <a:solidFill>
                <a:prstClr val="black"/>
              </a:solidFill>
            </a:endParaRPr>
          </a:p>
        </p:txBody>
      </p:sp>
    </p:spTree>
    <p:extLst>
      <p:ext uri="{BB962C8B-B14F-4D97-AF65-F5344CB8AC3E}">
        <p14:creationId xmlns:p14="http://schemas.microsoft.com/office/powerpoint/2010/main" val="342261781"/>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798B5F04-1E38-4F7F-B73F-49E41850EF8F}" type="datetime1">
              <a:rPr lang="en-US" smtClean="0">
                <a:solidFill>
                  <a:prstClr val="black"/>
                </a:solidFill>
              </a:rPr>
              <a:pPr>
                <a:defRPr/>
              </a:pPr>
              <a:t>5/4/13</a:t>
            </a:fld>
            <a:endParaRPr lang="en-US" dirty="0">
              <a:solidFill>
                <a:prstClr val="black"/>
              </a:solidFill>
            </a:endParaRPr>
          </a:p>
        </p:txBody>
      </p:sp>
    </p:spTree>
    <p:extLst>
      <p:ext uri="{BB962C8B-B14F-4D97-AF65-F5344CB8AC3E}">
        <p14:creationId xmlns:p14="http://schemas.microsoft.com/office/powerpoint/2010/main" val="3916495427"/>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2698" y="266391"/>
            <a:ext cx="7146305" cy="715962"/>
          </a:xfrm>
        </p:spPr>
        <p:txBody>
          <a:bodyPr/>
          <a:lstStyle>
            <a:lvl1pPr>
              <a:defRPr>
                <a:solidFill>
                  <a:schemeClr val="tx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25902" y="1295400"/>
            <a:ext cx="4406343" cy="49728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2" y="1295400"/>
            <a:ext cx="4310271" cy="49728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fld id="{2BA84947-EF8A-4D94-94BD-A73CC1862A3F}" type="datetime1">
              <a:rPr lang="en-US" smtClean="0">
                <a:solidFill>
                  <a:prstClr val="black"/>
                </a:solidFill>
              </a:rPr>
              <a:pPr>
                <a:defRPr/>
              </a:pPr>
              <a:t>5/4/13</a:t>
            </a:fld>
            <a:endParaRPr lang="en-US" dirty="0">
              <a:solidFill>
                <a:prstClr val="black"/>
              </a:solidFill>
            </a:endParaRPr>
          </a:p>
        </p:txBody>
      </p:sp>
    </p:spTree>
    <p:extLst>
      <p:ext uri="{BB962C8B-B14F-4D97-AF65-F5344CB8AC3E}">
        <p14:creationId xmlns:p14="http://schemas.microsoft.com/office/powerpoint/2010/main" val="3531125512"/>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Content with right picture">
    <p:spTree>
      <p:nvGrpSpPr>
        <p:cNvPr id="1" name=""/>
        <p:cNvGrpSpPr/>
        <p:nvPr/>
      </p:nvGrpSpPr>
      <p:grpSpPr>
        <a:xfrm>
          <a:off x="0" y="0"/>
          <a:ext cx="0" cy="0"/>
          <a:chOff x="0" y="0"/>
          <a:chExt cx="0" cy="0"/>
        </a:xfrm>
      </p:grpSpPr>
      <p:sp>
        <p:nvSpPr>
          <p:cNvPr id="2" name="Title 1"/>
          <p:cNvSpPr>
            <a:spLocks noGrp="1"/>
          </p:cNvSpPr>
          <p:nvPr>
            <p:ph type="title"/>
          </p:nvPr>
        </p:nvSpPr>
        <p:spPr>
          <a:xfrm>
            <a:off x="92698" y="266391"/>
            <a:ext cx="7146305" cy="715962"/>
          </a:xfrm>
        </p:spPr>
        <p:txBody>
          <a:bodyPr/>
          <a:lstStyle>
            <a:lvl1pPr>
              <a:defRPr>
                <a:solidFill>
                  <a:schemeClr val="tx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25902" y="1295400"/>
            <a:ext cx="4406343" cy="49728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2" y="1295400"/>
            <a:ext cx="4310271" cy="4972878"/>
          </a:xfrm>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461E86D-7DD1-420C-BBC0-7CF6FAF3503E}" type="datetime1">
              <a:rPr lang="en-US" smtClean="0">
                <a:solidFill>
                  <a:prstClr val="black"/>
                </a:solidFill>
              </a:rPr>
              <a:pPr>
                <a:defRPr/>
              </a:pPr>
              <a:t>5/4/13</a:t>
            </a:fld>
            <a:endParaRPr lang="en-US" dirty="0">
              <a:solidFill>
                <a:prstClr val="black"/>
              </a:solidFill>
            </a:endParaRPr>
          </a:p>
        </p:txBody>
      </p:sp>
    </p:spTree>
    <p:extLst>
      <p:ext uri="{BB962C8B-B14F-4D97-AF65-F5344CB8AC3E}">
        <p14:creationId xmlns:p14="http://schemas.microsoft.com/office/powerpoint/2010/main" val="1409052463"/>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Content with left picture">
    <p:spTree>
      <p:nvGrpSpPr>
        <p:cNvPr id="1" name=""/>
        <p:cNvGrpSpPr/>
        <p:nvPr/>
      </p:nvGrpSpPr>
      <p:grpSpPr>
        <a:xfrm>
          <a:off x="0" y="0"/>
          <a:ext cx="0" cy="0"/>
          <a:chOff x="0" y="0"/>
          <a:chExt cx="0" cy="0"/>
        </a:xfrm>
      </p:grpSpPr>
      <p:sp>
        <p:nvSpPr>
          <p:cNvPr id="2" name="Title 1"/>
          <p:cNvSpPr>
            <a:spLocks noGrp="1"/>
          </p:cNvSpPr>
          <p:nvPr>
            <p:ph type="title"/>
          </p:nvPr>
        </p:nvSpPr>
        <p:spPr>
          <a:xfrm>
            <a:off x="92698" y="266391"/>
            <a:ext cx="7146305" cy="715962"/>
          </a:xfrm>
        </p:spPr>
        <p:txBody>
          <a:bodyPr/>
          <a:lstStyle>
            <a:lvl1pPr>
              <a:defRPr>
                <a:solidFill>
                  <a:schemeClr val="tx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3" y="1295400"/>
            <a:ext cx="4406343" cy="49728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9331" y="1295400"/>
            <a:ext cx="4310271" cy="4972878"/>
          </a:xfrm>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175D90D1-4980-4685-BD4E-E864B72932A6}" type="datetime1">
              <a:rPr lang="en-US" smtClean="0">
                <a:solidFill>
                  <a:prstClr val="black"/>
                </a:solidFill>
              </a:rPr>
              <a:pPr>
                <a:defRPr/>
              </a:pPr>
              <a:t>5/4/13</a:t>
            </a:fld>
            <a:endParaRPr lang="en-US" dirty="0">
              <a:solidFill>
                <a:prstClr val="black"/>
              </a:solidFill>
            </a:endParaRPr>
          </a:p>
        </p:txBody>
      </p:sp>
    </p:spTree>
    <p:extLst>
      <p:ext uri="{BB962C8B-B14F-4D97-AF65-F5344CB8AC3E}">
        <p14:creationId xmlns:p14="http://schemas.microsoft.com/office/powerpoint/2010/main" val="2064366682"/>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top right picture">
    <p:spTree>
      <p:nvGrpSpPr>
        <p:cNvPr id="1" name=""/>
        <p:cNvGrpSpPr/>
        <p:nvPr/>
      </p:nvGrpSpPr>
      <p:grpSpPr>
        <a:xfrm>
          <a:off x="0" y="0"/>
          <a:ext cx="0" cy="0"/>
          <a:chOff x="0" y="0"/>
          <a:chExt cx="0" cy="0"/>
        </a:xfrm>
      </p:grpSpPr>
      <p:sp>
        <p:nvSpPr>
          <p:cNvPr id="2" name="Title 1"/>
          <p:cNvSpPr>
            <a:spLocks noGrp="1"/>
          </p:cNvSpPr>
          <p:nvPr>
            <p:ph type="title"/>
          </p:nvPr>
        </p:nvSpPr>
        <p:spPr>
          <a:xfrm>
            <a:off x="92698" y="266391"/>
            <a:ext cx="7146305" cy="715962"/>
          </a:xfrm>
        </p:spPr>
        <p:txBody>
          <a:bodyPr/>
          <a:lstStyle>
            <a:lvl1pPr>
              <a:defRPr>
                <a:solidFill>
                  <a:schemeClr val="tx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25902" y="1295400"/>
            <a:ext cx="4406343" cy="24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2" y="1295400"/>
            <a:ext cx="4310271" cy="2438400"/>
          </a:xfrm>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74677F6F-4D59-4034-A1C5-934B8ED78F41}" type="datetime1">
              <a:rPr lang="en-US" smtClean="0">
                <a:solidFill>
                  <a:prstClr val="black"/>
                </a:solidFill>
              </a:rPr>
              <a:pPr>
                <a:defRPr/>
              </a:pPr>
              <a:t>5/4/13</a:t>
            </a:fld>
            <a:endParaRPr lang="en-US" dirty="0">
              <a:solidFill>
                <a:prstClr val="black"/>
              </a:solidFill>
            </a:endParaRPr>
          </a:p>
        </p:txBody>
      </p:sp>
      <p:sp>
        <p:nvSpPr>
          <p:cNvPr id="8" name="Content Placeholder 2"/>
          <p:cNvSpPr>
            <a:spLocks noGrp="1"/>
          </p:cNvSpPr>
          <p:nvPr>
            <p:ph sz="half" idx="13"/>
          </p:nvPr>
        </p:nvSpPr>
        <p:spPr>
          <a:xfrm>
            <a:off x="109451" y="3886200"/>
            <a:ext cx="8839200" cy="24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6810655"/>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9"/>
          <p:cNvSpPr>
            <a:spLocks noGrp="1"/>
          </p:cNvSpPr>
          <p:nvPr>
            <p:ph type="dt" sz="half" idx="10"/>
          </p:nvPr>
        </p:nvSpPr>
        <p:spPr/>
        <p:txBody>
          <a:bodyPr/>
          <a:lstStyle/>
          <a:p>
            <a:endParaRPr lang="en-US" dirty="0">
              <a:solidFill>
                <a:prstClr val="black">
                  <a:tint val="75000"/>
                </a:prstClr>
              </a:solidFill>
            </a:endParaRPr>
          </a:p>
        </p:txBody>
      </p:sp>
      <p:sp>
        <p:nvSpPr>
          <p:cNvPr id="11" name="Footer Placeholder 10"/>
          <p:cNvSpPr>
            <a:spLocks noGrp="1"/>
          </p:cNvSpPr>
          <p:nvPr>
            <p:ph type="ftr" sz="quarter" idx="11"/>
          </p:nvPr>
        </p:nvSpPr>
        <p:spPr/>
        <p:txBody>
          <a:bodyPr/>
          <a:lstStyle/>
          <a:p>
            <a:r>
              <a:rPr lang="en-US" dirty="0" smtClean="0">
                <a:solidFill>
                  <a:prstClr val="black">
                    <a:tint val="75000"/>
                  </a:prstClr>
                </a:solidFill>
              </a:rPr>
              <a:t>Proprietary and Confidential</a:t>
            </a:r>
            <a:endParaRPr lang="en-US" dirty="0">
              <a:solidFill>
                <a:prstClr val="black">
                  <a:tint val="75000"/>
                </a:prstClr>
              </a:solidFill>
            </a:endParaRPr>
          </a:p>
        </p:txBody>
      </p:sp>
      <p:sp>
        <p:nvSpPr>
          <p:cNvPr id="12" name="Slide Number Placeholder 11"/>
          <p:cNvSpPr>
            <a:spLocks noGrp="1"/>
          </p:cNvSpPr>
          <p:nvPr>
            <p:ph type="sldNum" sz="quarter" idx="12"/>
          </p:nvPr>
        </p:nvSpPr>
        <p:spPr/>
        <p:txBody>
          <a:bodyPr/>
          <a:lstStyle/>
          <a:p>
            <a:fld id="{25A39BE1-1C81-491E-AD2B-0913FEA622C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073469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and bottom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19273" y="1295400"/>
            <a:ext cx="8886031" cy="2819400"/>
          </a:xfrm>
        </p:spPr>
        <p:txBody>
          <a:bodyPr/>
          <a:lstStyle>
            <a:lvl1pPr>
              <a:defRPr sz="28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fld id="{32272CDF-EACF-4EDF-A2EC-61E29C66246B}" type="datetime1">
              <a:rPr lang="en-US" smtClean="0">
                <a:solidFill>
                  <a:prstClr val="black"/>
                </a:solidFill>
              </a:rPr>
              <a:pPr>
                <a:defRPr/>
              </a:pPr>
              <a:t>5/4/13</a:t>
            </a:fld>
            <a:endParaRPr lang="en-US" dirty="0">
              <a:solidFill>
                <a:prstClr val="black"/>
              </a:solidFill>
            </a:endParaRPr>
          </a:p>
        </p:txBody>
      </p:sp>
      <p:sp>
        <p:nvSpPr>
          <p:cNvPr id="7" name="Content Placeholder 2"/>
          <p:cNvSpPr>
            <a:spLocks noGrp="1"/>
          </p:cNvSpPr>
          <p:nvPr>
            <p:ph idx="13"/>
          </p:nvPr>
        </p:nvSpPr>
        <p:spPr>
          <a:xfrm>
            <a:off x="152403" y="4191000"/>
            <a:ext cx="8886031" cy="2209800"/>
          </a:xfrm>
        </p:spPr>
        <p:txBody>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600"/>
            </a:lvl5pPr>
          </a:lstStyle>
          <a:p>
            <a:pPr lvl="0"/>
            <a:r>
              <a:rPr lang="en-US" smtClean="0"/>
              <a:t>Click to edit Master text styles</a:t>
            </a:r>
          </a:p>
        </p:txBody>
      </p:sp>
    </p:spTree>
    <p:extLst>
      <p:ext uri="{BB962C8B-B14F-4D97-AF65-F5344CB8AC3E}">
        <p14:creationId xmlns:p14="http://schemas.microsoft.com/office/powerpoint/2010/main" val="2443855816"/>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fld id="{299C13C8-58C6-488B-831D-6B7058817699}" type="datetime1">
              <a:rPr lang="en-US" smtClean="0">
                <a:solidFill>
                  <a:prstClr val="black"/>
                </a:solidFill>
              </a:rPr>
              <a:pPr>
                <a:defRPr/>
              </a:pPr>
              <a:t>5/4/13</a:t>
            </a:fld>
            <a:endParaRPr lang="en-US" dirty="0">
              <a:solidFill>
                <a:prstClr val="black"/>
              </a:solidFill>
            </a:endParaRPr>
          </a:p>
        </p:txBody>
      </p:sp>
    </p:spTree>
    <p:extLst>
      <p:ext uri="{BB962C8B-B14F-4D97-AF65-F5344CB8AC3E}">
        <p14:creationId xmlns:p14="http://schemas.microsoft.com/office/powerpoint/2010/main" val="3632148188"/>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lvl1pPr marL="0" indent="0" algn="ctr">
              <a:buNone/>
              <a:defRPr sz="2800"/>
            </a:lvl1pPr>
            <a:lvl2pPr marL="457200" indent="0" algn="ctr">
              <a:buNone/>
              <a:defRPr sz="2400"/>
            </a:lvl2pPr>
            <a:lvl3pPr marL="914400" indent="0" algn="ctr">
              <a:buNone/>
              <a:defRPr sz="2000"/>
            </a:lvl3pPr>
            <a:lvl4pPr marL="1371600" indent="0" algn="ctr">
              <a:buNone/>
              <a:defRPr sz="1800"/>
            </a:lvl4pPr>
            <a:lvl5pPr marL="1828800" indent="0" algn="ctr">
              <a:buNone/>
              <a:defRPr sz="1600"/>
            </a:lvl5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02DB0F85-614F-471A-B23C-52D262DD14C6}" type="datetime1">
              <a:rPr lang="en-US" smtClean="0">
                <a:solidFill>
                  <a:prstClr val="black"/>
                </a:solidFill>
              </a:rPr>
              <a:pPr>
                <a:defRPr/>
              </a:pPr>
              <a:t>5/4/13</a:t>
            </a:fld>
            <a:endParaRPr lang="en-US" dirty="0">
              <a:solidFill>
                <a:prstClr val="black"/>
              </a:solidFill>
            </a:endParaRPr>
          </a:p>
        </p:txBody>
      </p:sp>
    </p:spTree>
    <p:extLst>
      <p:ext uri="{BB962C8B-B14F-4D97-AF65-F5344CB8AC3E}">
        <p14:creationId xmlns:p14="http://schemas.microsoft.com/office/powerpoint/2010/main" val="1020874719"/>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just mai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sz="2800"/>
            </a:lvl1pPr>
            <a:lvl2pPr>
              <a:defRPr sz="2400"/>
            </a:lvl2pPr>
            <a:lvl3pPr>
              <a:defRPr sz="2000"/>
            </a:lvl3pPr>
            <a:lvl4pPr>
              <a:defRPr sz="1800"/>
            </a:lvl4pPr>
            <a:lvl5pPr>
              <a:defRPr sz="1600"/>
            </a:lvl5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D8B4F6BC-73B4-4D3A-9072-9B889AF3D25D}" type="datetime1">
              <a:rPr lang="en-US" smtClean="0">
                <a:solidFill>
                  <a:prstClr val="black"/>
                </a:solidFill>
              </a:rPr>
              <a:pPr>
                <a:defRPr/>
              </a:pPr>
              <a:t>5/4/13</a:t>
            </a:fld>
            <a:endParaRPr lang="en-US" dirty="0">
              <a:solidFill>
                <a:prstClr val="black"/>
              </a:solidFill>
            </a:endParaRPr>
          </a:p>
        </p:txBody>
      </p:sp>
    </p:spTree>
    <p:extLst>
      <p:ext uri="{BB962C8B-B14F-4D97-AF65-F5344CB8AC3E}">
        <p14:creationId xmlns:p14="http://schemas.microsoft.com/office/powerpoint/2010/main" val="1602209749"/>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8A2F0D3-FE98-472E-83A8-5B9EB7C5BF50}" type="datetime1">
              <a:rPr lang="en-US" smtClean="0">
                <a:solidFill>
                  <a:prstClr val="black"/>
                </a:solidFill>
              </a:rPr>
              <a:pPr>
                <a:defRPr/>
              </a:pPr>
              <a:t>5/4/13</a:t>
            </a:fld>
            <a:endParaRPr lang="en-US" dirty="0">
              <a:solidFill>
                <a:prstClr val="black"/>
              </a:solidFill>
            </a:endParaRPr>
          </a:p>
        </p:txBody>
      </p:sp>
    </p:spTree>
    <p:extLst>
      <p:ext uri="{BB962C8B-B14F-4D97-AF65-F5344CB8AC3E}">
        <p14:creationId xmlns:p14="http://schemas.microsoft.com/office/powerpoint/2010/main" val="280304190"/>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667000" y="1295400"/>
            <a:ext cx="6338301" cy="4972878"/>
          </a:xfrm>
        </p:spPr>
        <p:txBody>
          <a:bodyPr/>
          <a:lstStyle>
            <a:lvl1pPr>
              <a:defRPr sz="28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fld id="{C88E3BD1-7A93-4F12-A2DB-7F3CF415AA44}" type="datetime1">
              <a:rPr lang="en-US" smtClean="0">
                <a:solidFill>
                  <a:prstClr val="black"/>
                </a:solidFill>
              </a:rPr>
              <a:pPr>
                <a:defRPr/>
              </a:pPr>
              <a:t>5/4/13</a:t>
            </a:fld>
            <a:endParaRPr lang="en-US" dirty="0">
              <a:solidFill>
                <a:prstClr val="black"/>
              </a:solidFill>
            </a:endParaRPr>
          </a:p>
        </p:txBody>
      </p:sp>
      <p:sp>
        <p:nvSpPr>
          <p:cNvPr id="7" name="Content Placeholder 2"/>
          <p:cNvSpPr>
            <a:spLocks noGrp="1"/>
          </p:cNvSpPr>
          <p:nvPr>
            <p:ph idx="13"/>
          </p:nvPr>
        </p:nvSpPr>
        <p:spPr>
          <a:xfrm>
            <a:off x="152403" y="1295400"/>
            <a:ext cx="2438399" cy="2133600"/>
          </a:xfrm>
        </p:spPr>
        <p:txBody>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600"/>
            </a:lvl5pPr>
          </a:lstStyle>
          <a:p>
            <a:pPr lvl="0"/>
            <a:r>
              <a:rPr lang="en-US" smtClean="0"/>
              <a:t>Click to edit Master text styles</a:t>
            </a:r>
          </a:p>
        </p:txBody>
      </p:sp>
    </p:spTree>
    <p:extLst>
      <p:ext uri="{BB962C8B-B14F-4D97-AF65-F5344CB8AC3E}">
        <p14:creationId xmlns:p14="http://schemas.microsoft.com/office/powerpoint/2010/main" val="2735372636"/>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0CA2BDCA-27E9-4BB6-9679-F373610EDC5D}" type="datetime1">
              <a:rPr lang="en-US" smtClean="0">
                <a:solidFill>
                  <a:prstClr val="black"/>
                </a:solidFill>
              </a:rPr>
              <a:pPr>
                <a:defRPr/>
              </a:pPr>
              <a:t>5/4/13</a:t>
            </a:fld>
            <a:endParaRPr lang="en-US" dirty="0">
              <a:solidFill>
                <a:prstClr val="black"/>
              </a:solidFill>
            </a:endParaRPr>
          </a:p>
        </p:txBody>
      </p:sp>
      <p:sp>
        <p:nvSpPr>
          <p:cNvPr id="6" name="Footer Placeholder 5"/>
          <p:cNvSpPr>
            <a:spLocks noGrp="1" noChangeArrowheads="1"/>
          </p:cNvSpPr>
          <p:nvPr>
            <p:ph type="ftr" sz="quarter" idx="11"/>
          </p:nvPr>
        </p:nvSpPr>
        <p:spPr>
          <a:xfrm>
            <a:off x="3124200" y="6477002"/>
            <a:ext cx="2895600" cy="244475"/>
          </a:xfrm>
          <a:prstGeom prst="rect">
            <a:avLst/>
          </a:prstGeom>
          <a:ln/>
        </p:spPr>
        <p:txBody>
          <a:bodyPr/>
          <a:lstStyle>
            <a:lvl1pPr>
              <a:defRPr/>
            </a:lvl1pPr>
          </a:lstStyle>
          <a:p>
            <a:pPr>
              <a:defRPr/>
            </a:pPr>
            <a:endParaRPr lang="en-US" dirty="0">
              <a:solidFill>
                <a:prstClr val="black"/>
              </a:solidFill>
              <a:latin typeface="Tahoma"/>
            </a:endParaRPr>
          </a:p>
        </p:txBody>
      </p:sp>
    </p:spTree>
    <p:extLst>
      <p:ext uri="{BB962C8B-B14F-4D97-AF65-F5344CB8AC3E}">
        <p14:creationId xmlns:p14="http://schemas.microsoft.com/office/powerpoint/2010/main" val="4222812288"/>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95E20410-2867-404E-AB55-FC20060F99F8}" type="datetime1">
              <a:rPr lang="en-US" smtClean="0">
                <a:solidFill>
                  <a:prstClr val="black"/>
                </a:solidFill>
              </a:rPr>
              <a:pPr>
                <a:defRPr/>
              </a:pPr>
              <a:t>5/4/13</a:t>
            </a:fld>
            <a:endParaRPr lang="en-US" dirty="0">
              <a:solidFill>
                <a:prstClr val="black"/>
              </a:solidFill>
            </a:endParaRPr>
          </a:p>
        </p:txBody>
      </p:sp>
    </p:spTree>
    <p:extLst>
      <p:ext uri="{BB962C8B-B14F-4D97-AF65-F5344CB8AC3E}">
        <p14:creationId xmlns:p14="http://schemas.microsoft.com/office/powerpoint/2010/main" val="1612404173"/>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5897733"/>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lored Section Header">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blipFill dpi="0" rotWithShape="1">
            <a:blip r:embed="rId2" cstate="print">
              <a:alphaModFix amt="64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ahoma"/>
            </a:endParaRPr>
          </a:p>
        </p:txBody>
      </p:sp>
      <p:sp>
        <p:nvSpPr>
          <p:cNvPr id="8" name="Title 1"/>
          <p:cNvSpPr>
            <a:spLocks noGrp="1"/>
          </p:cNvSpPr>
          <p:nvPr>
            <p:ph type="ctrTitle"/>
          </p:nvPr>
        </p:nvSpPr>
        <p:spPr>
          <a:xfrm>
            <a:off x="0" y="2"/>
            <a:ext cx="9144000" cy="2670175"/>
          </a:xfrm>
          <a:prstGeom prst="rect">
            <a:avLst/>
          </a:prstGeom>
          <a:solidFill>
            <a:schemeClr val="tx2"/>
          </a:solidFill>
        </p:spPr>
        <p:txBody>
          <a:bodyPr anchor="ctr" anchorCtr="0"/>
          <a:lstStyle>
            <a:lvl1pPr algn="ctr">
              <a:defRPr b="1" cap="none" spc="5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defRPr>
            </a:lvl1pPr>
          </a:lstStyle>
          <a:p>
            <a:r>
              <a:rPr lang="en-US" smtClean="0"/>
              <a:t>Click to edit Master title style</a:t>
            </a:r>
            <a:endParaRPr lang="en-US" dirty="0"/>
          </a:p>
        </p:txBody>
      </p:sp>
      <p:sp>
        <p:nvSpPr>
          <p:cNvPr id="11" name="Rectangle 10"/>
          <p:cNvSpPr/>
          <p:nvPr userDrawn="1"/>
        </p:nvSpPr>
        <p:spPr>
          <a:xfrm>
            <a:off x="0" y="6248400"/>
            <a:ext cx="9144000" cy="609600"/>
          </a:xfrm>
          <a:prstGeom prst="rect">
            <a:avLst/>
          </a:prstGeom>
          <a:blipFill dpi="0" rotWithShape="1">
            <a:blip r:embed="rId2" cstate="print">
              <a:alphaModFix amt="64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ahoma"/>
            </a:endParaRPr>
          </a:p>
        </p:txBody>
      </p:sp>
      <p:sp>
        <p:nvSpPr>
          <p:cNvPr id="12" name="Rectangle 11"/>
          <p:cNvSpPr/>
          <p:nvPr userDrawn="1"/>
        </p:nvSpPr>
        <p:spPr>
          <a:xfrm>
            <a:off x="0" y="6202683"/>
            <a:ext cx="9144000" cy="45719"/>
          </a:xfrm>
          <a:prstGeom prst="rect">
            <a:avLst/>
          </a:prstGeom>
          <a:solidFill>
            <a:schemeClr val="tx2"/>
          </a:solidFill>
        </p:spPr>
        <p:txBody>
          <a:bodyPr/>
          <a:lstStyle/>
          <a:p>
            <a:pPr algn="r">
              <a:spcBef>
                <a:spcPct val="0"/>
              </a:spcBef>
            </a:pPr>
            <a:endParaRPr lang="en-US" sz="4400" b="1" spc="50" dirty="0" smtClean="0">
              <a:ln w="13500">
                <a:solidFill>
                  <a:srgbClr val="4F81BD">
                    <a:shade val="2500"/>
                    <a:alpha val="6500"/>
                  </a:srgbClr>
                </a:solidFill>
                <a:prstDash val="solid"/>
              </a:ln>
              <a:solidFill>
                <a:srgbClr val="4F81BD">
                  <a:tint val="3000"/>
                  <a:alpha val="95000"/>
                </a:srgbClr>
              </a:solidFill>
              <a:effectLst>
                <a:innerShdw blurRad="50900" dist="38500" dir="13500000">
                  <a:srgbClr val="000000">
                    <a:alpha val="60000"/>
                  </a:srgbClr>
                </a:innerShdw>
              </a:effectLst>
              <a:latin typeface="Arial" pitchFamily="34" charset="0"/>
              <a:cs typeface="Arial" pitchFamily="34" charset="0"/>
            </a:endParaRPr>
          </a:p>
        </p:txBody>
      </p:sp>
      <p:sp>
        <p:nvSpPr>
          <p:cNvPr id="13" name="Rectangle 12"/>
          <p:cNvSpPr/>
          <p:nvPr userDrawn="1"/>
        </p:nvSpPr>
        <p:spPr>
          <a:xfrm>
            <a:off x="0" y="6248400"/>
            <a:ext cx="9144000" cy="609600"/>
          </a:xfrm>
          <a:prstGeom prst="rect">
            <a:avLst/>
          </a:prstGeom>
          <a:gradFill>
            <a:gsLst>
              <a:gs pos="0">
                <a:schemeClr val="tx2">
                  <a:alpha val="95000"/>
                </a:schemeClr>
              </a:gs>
              <a:gs pos="35000">
                <a:schemeClr val="tx2">
                  <a:alpha val="95000"/>
                </a:schemeClr>
              </a:gs>
              <a:gs pos="100000">
                <a:schemeClr val="bg1">
                  <a:alpha val="65000"/>
                </a:schemeClr>
              </a:gs>
            </a:gsLst>
            <a:lin ang="0" scaled="1"/>
          </a:gradFill>
        </p:spPr>
        <p:txBody>
          <a:bodyPr/>
          <a:lstStyle/>
          <a:p>
            <a:pPr>
              <a:spcBef>
                <a:spcPct val="0"/>
              </a:spcBef>
            </a:pPr>
            <a:endParaRPr lang="en-US" sz="3200" b="1" spc="50" dirty="0" smtClean="0">
              <a:ln w="13500">
                <a:solidFill>
                  <a:srgbClr val="4F81BD">
                    <a:shade val="2500"/>
                    <a:alpha val="6500"/>
                  </a:srgbClr>
                </a:solidFill>
                <a:prstDash val="solid"/>
              </a:ln>
              <a:solidFill>
                <a:srgbClr val="4F81BD">
                  <a:tint val="3000"/>
                  <a:alpha val="95000"/>
                </a:srgbClr>
              </a:solidFill>
              <a:effectLst>
                <a:innerShdw blurRad="50900" dist="38500" dir="13500000">
                  <a:srgbClr val="000000">
                    <a:alpha val="60000"/>
                  </a:srgbClr>
                </a:innerShdw>
              </a:effectLst>
              <a:latin typeface="Arial" pitchFamily="34" charset="0"/>
              <a:cs typeface="Arial" pitchFamily="34" charset="0"/>
            </a:endParaRPr>
          </a:p>
        </p:txBody>
      </p:sp>
      <p:pic>
        <p:nvPicPr>
          <p:cNvPr id="9" name="Picture 8" descr="Excella Logo Full Color (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77200" y="6172202"/>
            <a:ext cx="1066800" cy="824345"/>
          </a:xfrm>
          <a:prstGeom prst="rect">
            <a:avLst/>
          </a:prstGeom>
        </p:spPr>
      </p:pic>
    </p:spTree>
    <p:extLst>
      <p:ext uri="{BB962C8B-B14F-4D97-AF65-F5344CB8AC3E}">
        <p14:creationId xmlns:p14="http://schemas.microsoft.com/office/powerpoint/2010/main" val="70081206"/>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smtClean="0">
                <a:solidFill>
                  <a:prstClr val="black">
                    <a:tint val="75000"/>
                  </a:prstClr>
                </a:solidFill>
              </a:rPr>
              <a:t>Proprietary and Confidential</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5A39BE1-1C81-491E-AD2B-0913FEA622C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761855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old">
    <p:spTree>
      <p:nvGrpSpPr>
        <p:cNvPr id="1" name=""/>
        <p:cNvGrpSpPr/>
        <p:nvPr/>
      </p:nvGrpSpPr>
      <p:grpSpPr>
        <a:xfrm>
          <a:off x="0" y="0"/>
          <a:ext cx="0" cy="0"/>
          <a:chOff x="0" y="0"/>
          <a:chExt cx="0" cy="0"/>
        </a:xfrm>
      </p:grpSpPr>
      <p:sp>
        <p:nvSpPr>
          <p:cNvPr id="7" name="Rectangle 6"/>
          <p:cNvSpPr/>
          <p:nvPr userDrawn="1"/>
        </p:nvSpPr>
        <p:spPr>
          <a:xfrm>
            <a:off x="-19051" y="685800"/>
            <a:ext cx="9144000" cy="6191250"/>
          </a:xfrm>
          <a:prstGeom prst="rect">
            <a:avLst/>
          </a:prstGeom>
          <a:blipFill dpi="0" rotWithShape="1">
            <a:blip r:embed="rId2" cstate="print">
              <a:alphaModFix amt="64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ahoma"/>
            </a:endParaRPr>
          </a:p>
        </p:txBody>
      </p:sp>
      <p:sp>
        <p:nvSpPr>
          <p:cNvPr id="2" name="Title 1"/>
          <p:cNvSpPr>
            <a:spLocks noGrp="1"/>
          </p:cNvSpPr>
          <p:nvPr>
            <p:ph type="ctrTitle"/>
          </p:nvPr>
        </p:nvSpPr>
        <p:spPr>
          <a:xfrm>
            <a:off x="0" y="2133602"/>
            <a:ext cx="9144000" cy="765175"/>
          </a:xfrm>
          <a:prstGeom prst="rect">
            <a:avLst/>
          </a:prstGeom>
          <a:solidFill>
            <a:srgbClr val="002060"/>
          </a:solidFill>
        </p:spPr>
        <p:txBody>
          <a:bodyPr/>
          <a:lstStyle>
            <a:lvl1pPr>
              <a:defRPr b="1" cap="none" spc="5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defRPr>
            </a:lvl1pPr>
          </a:lstStyle>
          <a:p>
            <a:r>
              <a:rPr lang="en-US" smtClean="0"/>
              <a:t>Click to edit Master title style</a:t>
            </a:r>
            <a:endParaRPr lang="en-US" dirty="0"/>
          </a:p>
        </p:txBody>
      </p:sp>
      <p:sp>
        <p:nvSpPr>
          <p:cNvPr id="8" name="Rectangle 7"/>
          <p:cNvSpPr/>
          <p:nvPr userDrawn="1"/>
        </p:nvSpPr>
        <p:spPr>
          <a:xfrm>
            <a:off x="0" y="2895600"/>
            <a:ext cx="9144000" cy="1143000"/>
          </a:xfrm>
          <a:prstGeom prst="rect">
            <a:avLst/>
          </a:prstGeom>
          <a:gradFill flip="none" rotWithShape="1">
            <a:gsLst>
              <a:gs pos="0">
                <a:schemeClr val="accent1">
                  <a:lumMod val="20000"/>
                  <a:lumOff val="80000"/>
                  <a:alpha val="85000"/>
                </a:schemeClr>
              </a:gs>
              <a:gs pos="100000">
                <a:schemeClr val="bg1">
                  <a:alpha val="85000"/>
                </a:schemeClr>
              </a:gs>
            </a:gsLst>
            <a:lin ang="10800000" scaled="1"/>
            <a:tileRect/>
          </a:gradFill>
        </p:spPr>
        <p:txBody>
          <a:bodyPr vert="horz" lIns="91440" tIns="45720" rIns="91440" bIns="45720" rtlCol="0">
            <a:normAutofit/>
          </a:bodyPr>
          <a:lstStyle/>
          <a:p>
            <a:pPr marL="342900" indent="-342900" algn="r">
              <a:spcBef>
                <a:spcPct val="20000"/>
              </a:spcBef>
              <a:buFont typeface="Arial" pitchFamily="34" charset="0"/>
              <a:buNone/>
              <a:defRPr/>
            </a:pPr>
            <a:endParaRPr lang="en-US" sz="2400" dirty="0" smtClean="0">
              <a:solidFill>
                <a:srgbClr val="1F497D"/>
              </a:solidFill>
              <a:latin typeface="Arial" pitchFamily="34" charset="0"/>
              <a:cs typeface="Arial" pitchFamily="34" charset="0"/>
            </a:endParaRPr>
          </a:p>
        </p:txBody>
      </p:sp>
      <p:sp>
        <p:nvSpPr>
          <p:cNvPr id="13" name="Subtitle 2"/>
          <p:cNvSpPr>
            <a:spLocks noGrp="1"/>
          </p:cNvSpPr>
          <p:nvPr>
            <p:ph type="subTitle" idx="1"/>
          </p:nvPr>
        </p:nvSpPr>
        <p:spPr>
          <a:xfrm>
            <a:off x="0" y="2895600"/>
            <a:ext cx="9144000" cy="1143000"/>
          </a:xfrm>
          <a:noFill/>
          <a:ln>
            <a:noFill/>
          </a:ln>
        </p:spPr>
        <p:txBody>
          <a:bodyPr vert="horz" lIns="91440" tIns="45720" rIns="91440" bIns="45720" rtlCol="0">
            <a:normAutofit/>
          </a:bodyPr>
          <a:lstStyle>
            <a:lvl1pPr marL="0" indent="0" algn="ctr">
              <a:buNone/>
              <a:defRPr kumimoji="0" lang="en-US" sz="2400" b="0" i="0" u="none" strike="noStrike" kern="1200" cap="none" spc="0" normalizeH="0" baseline="0" noProof="0" smtClean="0">
                <a:ln>
                  <a:noFill/>
                </a:ln>
                <a:solidFill>
                  <a:schemeClr val="tx2"/>
                </a:solidFill>
                <a:effectLst/>
                <a:uLnTx/>
                <a:uFillTx/>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r>
              <a:rPr lang="en-US" smtClean="0"/>
              <a:t>Click to edit Master subtitle style</a:t>
            </a:r>
            <a:endParaRPr lang="en-US" dirty="0"/>
          </a:p>
        </p:txBody>
      </p:sp>
      <p:pic>
        <p:nvPicPr>
          <p:cNvPr id="9" name="Picture 8" descr="Excella Logo Full Color (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2402" y="2895600"/>
            <a:ext cx="1676401" cy="1295400"/>
          </a:xfrm>
          <a:prstGeom prst="rect">
            <a:avLst/>
          </a:prstGeom>
        </p:spPr>
      </p:pic>
      <p:sp>
        <p:nvSpPr>
          <p:cNvPr id="10" name="Rectangle 9"/>
          <p:cNvSpPr/>
          <p:nvPr userDrawn="1"/>
        </p:nvSpPr>
        <p:spPr>
          <a:xfrm>
            <a:off x="0" y="0"/>
            <a:ext cx="9144000" cy="2209800"/>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ahoma"/>
            </a:endParaRPr>
          </a:p>
        </p:txBody>
      </p:sp>
    </p:spTree>
    <p:extLst>
      <p:ext uri="{BB962C8B-B14F-4D97-AF65-F5344CB8AC3E}">
        <p14:creationId xmlns:p14="http://schemas.microsoft.com/office/powerpoint/2010/main" val="534993764"/>
      </p:ext>
    </p:extLst>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blipFill dpi="0" rotWithShape="1">
            <a:blip r:embed="rId2" cstate="print">
              <a:alphaModFix amt="64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ahoma"/>
            </a:endParaRPr>
          </a:p>
        </p:txBody>
      </p:sp>
      <p:sp>
        <p:nvSpPr>
          <p:cNvPr id="8" name="Title 1"/>
          <p:cNvSpPr>
            <a:spLocks noGrp="1"/>
          </p:cNvSpPr>
          <p:nvPr>
            <p:ph type="ctrTitle"/>
          </p:nvPr>
        </p:nvSpPr>
        <p:spPr>
          <a:xfrm>
            <a:off x="0" y="3"/>
            <a:ext cx="9144000" cy="2670175"/>
          </a:xfrm>
          <a:prstGeom prst="rect">
            <a:avLst/>
          </a:prstGeom>
          <a:solidFill>
            <a:schemeClr val="tx2"/>
          </a:solidFill>
        </p:spPr>
        <p:txBody>
          <a:bodyPr anchor="ctr" anchorCtr="0"/>
          <a:lstStyle>
            <a:lvl1pPr algn="ctr">
              <a:defRPr b="1" cap="none" spc="5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defRPr>
            </a:lvl1pPr>
          </a:lstStyle>
          <a:p>
            <a:r>
              <a:rPr lang="en-US" smtClean="0"/>
              <a:t>Click to edit Master title style</a:t>
            </a:r>
            <a:endParaRPr lang="en-US" dirty="0"/>
          </a:p>
        </p:txBody>
      </p:sp>
      <p:sp>
        <p:nvSpPr>
          <p:cNvPr id="11" name="Rectangle 10"/>
          <p:cNvSpPr/>
          <p:nvPr userDrawn="1"/>
        </p:nvSpPr>
        <p:spPr>
          <a:xfrm>
            <a:off x="0" y="6248400"/>
            <a:ext cx="9144000" cy="609600"/>
          </a:xfrm>
          <a:prstGeom prst="rect">
            <a:avLst/>
          </a:prstGeom>
          <a:blipFill dpi="0" rotWithShape="1">
            <a:blip r:embed="rId2" cstate="print">
              <a:alphaModFix amt="64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ahoma"/>
            </a:endParaRPr>
          </a:p>
        </p:txBody>
      </p:sp>
      <p:sp>
        <p:nvSpPr>
          <p:cNvPr id="12" name="Rectangle 11"/>
          <p:cNvSpPr/>
          <p:nvPr userDrawn="1"/>
        </p:nvSpPr>
        <p:spPr>
          <a:xfrm>
            <a:off x="0" y="6202684"/>
            <a:ext cx="9144000" cy="45719"/>
          </a:xfrm>
          <a:prstGeom prst="rect">
            <a:avLst/>
          </a:prstGeom>
          <a:solidFill>
            <a:schemeClr val="tx2"/>
          </a:solidFill>
        </p:spPr>
        <p:txBody>
          <a:bodyPr/>
          <a:lstStyle/>
          <a:p>
            <a:pPr algn="r">
              <a:spcBef>
                <a:spcPct val="0"/>
              </a:spcBef>
            </a:pPr>
            <a:endParaRPr lang="en-US" sz="4400" b="1" spc="50" dirty="0" smtClean="0">
              <a:ln w="13500">
                <a:solidFill>
                  <a:srgbClr val="4F81BD">
                    <a:shade val="2500"/>
                    <a:alpha val="6500"/>
                  </a:srgbClr>
                </a:solidFill>
                <a:prstDash val="solid"/>
              </a:ln>
              <a:solidFill>
                <a:srgbClr val="4F81BD">
                  <a:tint val="3000"/>
                  <a:alpha val="95000"/>
                </a:srgbClr>
              </a:solidFill>
              <a:effectLst>
                <a:innerShdw blurRad="50900" dist="38500" dir="13500000">
                  <a:srgbClr val="000000">
                    <a:alpha val="60000"/>
                  </a:srgbClr>
                </a:innerShdw>
              </a:effectLst>
              <a:latin typeface="Arial" pitchFamily="34" charset="0"/>
              <a:cs typeface="Arial" pitchFamily="34" charset="0"/>
            </a:endParaRPr>
          </a:p>
        </p:txBody>
      </p:sp>
      <p:sp>
        <p:nvSpPr>
          <p:cNvPr id="13" name="Rectangle 12"/>
          <p:cNvSpPr/>
          <p:nvPr userDrawn="1"/>
        </p:nvSpPr>
        <p:spPr>
          <a:xfrm>
            <a:off x="0" y="6248400"/>
            <a:ext cx="9144000" cy="609600"/>
          </a:xfrm>
          <a:prstGeom prst="rect">
            <a:avLst/>
          </a:prstGeom>
          <a:gradFill>
            <a:gsLst>
              <a:gs pos="0">
                <a:schemeClr val="tx2">
                  <a:alpha val="95000"/>
                </a:schemeClr>
              </a:gs>
              <a:gs pos="35000">
                <a:schemeClr val="tx2">
                  <a:alpha val="95000"/>
                </a:schemeClr>
              </a:gs>
              <a:gs pos="100000">
                <a:schemeClr val="bg1">
                  <a:alpha val="65000"/>
                </a:schemeClr>
              </a:gs>
            </a:gsLst>
            <a:lin ang="0" scaled="1"/>
          </a:gradFill>
        </p:spPr>
        <p:txBody>
          <a:bodyPr/>
          <a:lstStyle/>
          <a:p>
            <a:pPr>
              <a:spcBef>
                <a:spcPct val="0"/>
              </a:spcBef>
            </a:pPr>
            <a:endParaRPr lang="en-US" sz="3200" b="1" spc="50" dirty="0" smtClean="0">
              <a:ln w="13500">
                <a:solidFill>
                  <a:srgbClr val="4F81BD">
                    <a:shade val="2500"/>
                    <a:alpha val="6500"/>
                  </a:srgbClr>
                </a:solidFill>
                <a:prstDash val="solid"/>
              </a:ln>
              <a:solidFill>
                <a:srgbClr val="4F81BD">
                  <a:tint val="3000"/>
                  <a:alpha val="95000"/>
                </a:srgbClr>
              </a:solidFill>
              <a:effectLst>
                <a:innerShdw blurRad="50900" dist="38500" dir="13500000">
                  <a:srgbClr val="000000">
                    <a:alpha val="60000"/>
                  </a:srgbClr>
                </a:innerShdw>
              </a:effectLst>
              <a:latin typeface="Arial" pitchFamily="34" charset="0"/>
              <a:cs typeface="Arial" pitchFamily="34" charset="0"/>
            </a:endParaRPr>
          </a:p>
        </p:txBody>
      </p:sp>
      <p:pic>
        <p:nvPicPr>
          <p:cNvPr id="9" name="Picture 8" descr="Excella Logo Full Color (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77200" y="6172203"/>
            <a:ext cx="1066800" cy="824345"/>
          </a:xfrm>
          <a:prstGeom prst="rect">
            <a:avLst/>
          </a:prstGeom>
        </p:spPr>
      </p:pic>
    </p:spTree>
    <p:extLst>
      <p:ext uri="{BB962C8B-B14F-4D97-AF65-F5344CB8AC3E}">
        <p14:creationId xmlns:p14="http://schemas.microsoft.com/office/powerpoint/2010/main" val="13840666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7" name="Rectangle 6"/>
          <p:cNvSpPr/>
          <p:nvPr userDrawn="1"/>
        </p:nvSpPr>
        <p:spPr>
          <a:xfrm>
            <a:off x="-19051" y="685800"/>
            <a:ext cx="9144000" cy="6191250"/>
          </a:xfrm>
          <a:prstGeom prst="rect">
            <a:avLst/>
          </a:prstGeom>
          <a:blipFill dpi="0" rotWithShape="1">
            <a:blip r:embed="rId2" cstate="print">
              <a:alphaModFix amt="64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ahoma"/>
            </a:endParaRPr>
          </a:p>
        </p:txBody>
      </p:sp>
      <p:sp>
        <p:nvSpPr>
          <p:cNvPr id="10" name="Rectangle 9"/>
          <p:cNvSpPr/>
          <p:nvPr userDrawn="1"/>
        </p:nvSpPr>
        <p:spPr>
          <a:xfrm>
            <a:off x="0" y="0"/>
            <a:ext cx="9144000" cy="2209800"/>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ahoma"/>
            </a:endParaRPr>
          </a:p>
        </p:txBody>
      </p:sp>
      <p:sp>
        <p:nvSpPr>
          <p:cNvPr id="8" name="Rectangle 7"/>
          <p:cNvSpPr/>
          <p:nvPr userDrawn="1"/>
        </p:nvSpPr>
        <p:spPr>
          <a:xfrm>
            <a:off x="0" y="2209801"/>
            <a:ext cx="9144000" cy="1752601"/>
          </a:xfrm>
          <a:prstGeom prst="rect">
            <a:avLst/>
          </a:prstGeom>
          <a:solidFill>
            <a:schemeClr val="bg1"/>
          </a:solidFill>
        </p:spPr>
        <p:txBody>
          <a:bodyPr vert="horz" lIns="91440" tIns="45720" rIns="91440" bIns="45720" rtlCol="0">
            <a:normAutofit/>
          </a:bodyPr>
          <a:lstStyle/>
          <a:p>
            <a:pPr marL="342900" indent="-342900">
              <a:spcBef>
                <a:spcPct val="20000"/>
              </a:spcBef>
              <a:buFont typeface="Arial" pitchFamily="34" charset="0"/>
              <a:buNone/>
              <a:defRPr/>
            </a:pPr>
            <a:endParaRPr lang="en-US" sz="4000" dirty="0" smtClean="0">
              <a:solidFill>
                <a:prstClr val="black"/>
              </a:solidFill>
              <a:latin typeface="Arial" pitchFamily="34" charset="0"/>
              <a:cs typeface="Arial" pitchFamily="34" charset="0"/>
            </a:endParaRPr>
          </a:p>
        </p:txBody>
      </p:sp>
      <p:pic>
        <p:nvPicPr>
          <p:cNvPr id="9" name="Picture 8" descr="Excella Logo Full Color (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15202" y="2362200"/>
            <a:ext cx="1676401" cy="1295400"/>
          </a:xfrm>
          <a:prstGeom prst="rect">
            <a:avLst/>
          </a:prstGeom>
        </p:spPr>
      </p:pic>
      <p:sp>
        <p:nvSpPr>
          <p:cNvPr id="11" name="Title 1"/>
          <p:cNvSpPr>
            <a:spLocks noGrp="1"/>
          </p:cNvSpPr>
          <p:nvPr>
            <p:ph type="ctrTitle"/>
          </p:nvPr>
        </p:nvSpPr>
        <p:spPr>
          <a:xfrm>
            <a:off x="0" y="2209800"/>
            <a:ext cx="9144000" cy="1752600"/>
          </a:xfrm>
          <a:prstGeom prst="rect">
            <a:avLst/>
          </a:prstGeom>
          <a:noFill/>
        </p:spPr>
        <p:txBody>
          <a:bodyPr/>
          <a:lstStyle>
            <a:lvl1pPr>
              <a:defRPr sz="4000" b="1" cap="none" spc="50">
                <a:ln w="13500">
                  <a:solidFill>
                    <a:schemeClr val="accent1">
                      <a:shade val="2500"/>
                      <a:alpha val="6500"/>
                    </a:schemeClr>
                  </a:solidFill>
                  <a:prstDash val="solid"/>
                </a:ln>
                <a:solidFill>
                  <a:schemeClr val="tx1">
                    <a:alpha val="95000"/>
                  </a:schemeClr>
                </a:solidFill>
                <a:effectLst>
                  <a:innerShdw blurRad="50900" dist="38500" dir="13500000">
                    <a:srgbClr val="000000">
                      <a:alpha val="60000"/>
                    </a:srgbClr>
                  </a:innerShdw>
                </a:effectLst>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65814291"/>
      </p:ext>
    </p:extLst>
  </p:cSld>
  <p:clrMapOvr>
    <a:masterClrMapping/>
  </p:clrMapOvr>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8D8CDD-9EE8-4C5F-8857-C11BECD939A6}" type="datetime1">
              <a:rPr lang="en-US" smtClean="0">
                <a:solidFill>
                  <a:prstClr val="black"/>
                </a:solidFill>
              </a:rPr>
              <a:pPr/>
              <a:t>5/4/13</a:t>
            </a:fld>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solidFill>
                <a:prstClr val="black"/>
              </a:solidFill>
              <a:latin typeface="Tahoma"/>
            </a:endParaRPr>
          </a:p>
        </p:txBody>
      </p:sp>
    </p:spTree>
    <p:extLst>
      <p:ext uri="{BB962C8B-B14F-4D97-AF65-F5344CB8AC3E}">
        <p14:creationId xmlns:p14="http://schemas.microsoft.com/office/powerpoint/2010/main" val="38758812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9051" y="685800"/>
            <a:ext cx="9144000" cy="6191250"/>
          </a:xfrm>
          <a:prstGeom prst="rect">
            <a:avLst/>
          </a:prstGeom>
          <a:blipFill dpi="0" rotWithShape="1">
            <a:blip r:embed="rId2" cstate="print">
              <a:alphaModFix amt="64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ahoma"/>
            </a:endParaRPr>
          </a:p>
        </p:txBody>
      </p:sp>
      <p:sp>
        <p:nvSpPr>
          <p:cNvPr id="10" name="Rectangle 9"/>
          <p:cNvSpPr/>
          <p:nvPr userDrawn="1"/>
        </p:nvSpPr>
        <p:spPr>
          <a:xfrm>
            <a:off x="0" y="0"/>
            <a:ext cx="9144000" cy="2209800"/>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ahoma"/>
            </a:endParaRPr>
          </a:p>
        </p:txBody>
      </p:sp>
      <p:sp>
        <p:nvSpPr>
          <p:cNvPr id="8" name="Rectangle 7"/>
          <p:cNvSpPr/>
          <p:nvPr userDrawn="1"/>
        </p:nvSpPr>
        <p:spPr>
          <a:xfrm>
            <a:off x="0" y="2209801"/>
            <a:ext cx="9144000" cy="1752601"/>
          </a:xfrm>
          <a:prstGeom prst="rect">
            <a:avLst/>
          </a:prstGeom>
          <a:solidFill>
            <a:schemeClr val="bg1"/>
          </a:solidFill>
        </p:spPr>
        <p:txBody>
          <a:bodyPr vert="horz" lIns="91440" tIns="45720" rIns="91440" bIns="45720" rtlCol="0">
            <a:normAutofit/>
          </a:bodyPr>
          <a:lstStyle/>
          <a:p>
            <a:pPr marL="342900" indent="-342900">
              <a:spcBef>
                <a:spcPct val="20000"/>
              </a:spcBef>
              <a:buFont typeface="Arial" pitchFamily="34" charset="0"/>
              <a:buNone/>
              <a:defRPr/>
            </a:pPr>
            <a:endParaRPr lang="en-US" sz="4000" dirty="0" smtClean="0">
              <a:solidFill>
                <a:prstClr val="black"/>
              </a:solidFill>
              <a:latin typeface="Arial" pitchFamily="34" charset="0"/>
              <a:cs typeface="Arial" pitchFamily="34" charset="0"/>
            </a:endParaRPr>
          </a:p>
        </p:txBody>
      </p:sp>
      <p:pic>
        <p:nvPicPr>
          <p:cNvPr id="9" name="Picture 8" descr="Excella Logo Full Color (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15202" y="2362200"/>
            <a:ext cx="1676401" cy="1295400"/>
          </a:xfrm>
          <a:prstGeom prst="rect">
            <a:avLst/>
          </a:prstGeom>
        </p:spPr>
      </p:pic>
      <p:sp>
        <p:nvSpPr>
          <p:cNvPr id="11" name="Title 1"/>
          <p:cNvSpPr>
            <a:spLocks noGrp="1"/>
          </p:cNvSpPr>
          <p:nvPr>
            <p:ph type="ctrTitle"/>
          </p:nvPr>
        </p:nvSpPr>
        <p:spPr>
          <a:xfrm>
            <a:off x="0" y="2209800"/>
            <a:ext cx="9144000" cy="1752600"/>
          </a:xfrm>
          <a:prstGeom prst="rect">
            <a:avLst/>
          </a:prstGeom>
          <a:noFill/>
        </p:spPr>
        <p:txBody>
          <a:bodyPr/>
          <a:lstStyle>
            <a:lvl1pPr>
              <a:defRPr sz="4000" b="1" cap="none" spc="50">
                <a:ln w="13500">
                  <a:solidFill>
                    <a:schemeClr val="accent1">
                      <a:shade val="2500"/>
                      <a:alpha val="6500"/>
                    </a:schemeClr>
                  </a:solidFill>
                  <a:prstDash val="solid"/>
                </a:ln>
                <a:solidFill>
                  <a:schemeClr val="tx1">
                    <a:alpha val="95000"/>
                  </a:schemeClr>
                </a:solidFill>
                <a:effectLst>
                  <a:innerShdw blurRad="50900" dist="38500" dir="13500000">
                    <a:srgbClr val="000000">
                      <a:alpha val="60000"/>
                    </a:srgbClr>
                  </a:innerShdw>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2613515597"/>
      </p:ext>
    </p:extLst>
  </p:cSld>
  <p:clrMapOvr>
    <a:masterClrMapping/>
  </p:clrMapOvr>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19051" y="685800"/>
            <a:ext cx="9144000" cy="6191250"/>
          </a:xfrm>
          <a:prstGeom prst="rect">
            <a:avLst/>
          </a:prstGeom>
          <a:blipFill dpi="0" rotWithShape="1">
            <a:blip r:embed="rId2" cstate="print">
              <a:alphaModFix amt="64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ahoma"/>
            </a:endParaRPr>
          </a:p>
        </p:txBody>
      </p:sp>
      <p:sp>
        <p:nvSpPr>
          <p:cNvPr id="10" name="Rectangle 9"/>
          <p:cNvSpPr/>
          <p:nvPr userDrawn="1"/>
        </p:nvSpPr>
        <p:spPr>
          <a:xfrm>
            <a:off x="0" y="0"/>
            <a:ext cx="9144000" cy="2209800"/>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ahoma"/>
            </a:endParaRPr>
          </a:p>
        </p:txBody>
      </p:sp>
      <p:sp>
        <p:nvSpPr>
          <p:cNvPr id="8" name="Rectangle 7"/>
          <p:cNvSpPr/>
          <p:nvPr userDrawn="1"/>
        </p:nvSpPr>
        <p:spPr>
          <a:xfrm>
            <a:off x="0" y="2209801"/>
            <a:ext cx="9144000" cy="1752601"/>
          </a:xfrm>
          <a:prstGeom prst="rect">
            <a:avLst/>
          </a:prstGeom>
          <a:gradFill flip="none" rotWithShape="1">
            <a:gsLst>
              <a:gs pos="0">
                <a:schemeClr val="accent1">
                  <a:lumMod val="20000"/>
                  <a:lumOff val="80000"/>
                  <a:alpha val="85000"/>
                </a:schemeClr>
              </a:gs>
              <a:gs pos="100000">
                <a:schemeClr val="bg1">
                  <a:alpha val="85000"/>
                </a:schemeClr>
              </a:gs>
            </a:gsLst>
            <a:lin ang="0" scaled="1"/>
            <a:tileRect/>
          </a:gradFill>
        </p:spPr>
        <p:txBody>
          <a:bodyPr vert="horz" lIns="91440" tIns="45720" rIns="91440" bIns="45720" rtlCol="0">
            <a:normAutofit/>
          </a:bodyPr>
          <a:lstStyle/>
          <a:p>
            <a:pPr marL="342900" indent="-342900">
              <a:spcBef>
                <a:spcPct val="20000"/>
              </a:spcBef>
              <a:buFont typeface="Arial" pitchFamily="34" charset="0"/>
              <a:buNone/>
              <a:defRPr/>
            </a:pPr>
            <a:endParaRPr lang="en-US" sz="4000" dirty="0" smtClean="0">
              <a:solidFill>
                <a:prstClr val="black"/>
              </a:solidFill>
              <a:latin typeface="Arial" pitchFamily="34" charset="0"/>
              <a:cs typeface="Arial" pitchFamily="34" charset="0"/>
            </a:endParaRPr>
          </a:p>
        </p:txBody>
      </p:sp>
      <p:pic>
        <p:nvPicPr>
          <p:cNvPr id="9" name="Picture 8" descr="Excella Logo Full Color (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15202" y="2362200"/>
            <a:ext cx="1676401" cy="1295400"/>
          </a:xfrm>
          <a:prstGeom prst="rect">
            <a:avLst/>
          </a:prstGeom>
        </p:spPr>
      </p:pic>
      <p:sp>
        <p:nvSpPr>
          <p:cNvPr id="11" name="Title 1"/>
          <p:cNvSpPr>
            <a:spLocks noGrp="1"/>
          </p:cNvSpPr>
          <p:nvPr>
            <p:ph type="ctrTitle"/>
          </p:nvPr>
        </p:nvSpPr>
        <p:spPr>
          <a:xfrm>
            <a:off x="0" y="2209800"/>
            <a:ext cx="9144000" cy="1752600"/>
          </a:xfrm>
          <a:prstGeom prst="rect">
            <a:avLst/>
          </a:prstGeom>
          <a:noFill/>
        </p:spPr>
        <p:txBody>
          <a:bodyPr/>
          <a:lstStyle>
            <a:lvl1pPr>
              <a:defRPr sz="4000" b="1" cap="none" spc="50">
                <a:ln w="13500">
                  <a:solidFill>
                    <a:schemeClr val="accent1">
                      <a:shade val="2500"/>
                      <a:alpha val="6500"/>
                    </a:schemeClr>
                  </a:solidFill>
                  <a:prstDash val="solid"/>
                </a:ln>
                <a:solidFill>
                  <a:schemeClr val="tx1">
                    <a:alpha val="95000"/>
                  </a:schemeClr>
                </a:solidFill>
                <a:effectLst>
                  <a:innerShdw blurRad="50900" dist="38500" dir="13500000">
                    <a:srgbClr val="000000">
                      <a:alpha val="60000"/>
                    </a:srgbClr>
                  </a:innerShdw>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2867781518"/>
      </p:ext>
    </p:extLst>
  </p:cSld>
  <p:clrMapOvr>
    <a:masterClrMapping/>
  </p:clrMapOvr>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fld id="{94B14957-34DA-4B8A-8395-AC71B5053904}" type="datetime1">
              <a:rPr lang="en-US" smtClean="0">
                <a:solidFill>
                  <a:prstClr val="black"/>
                </a:solidFill>
              </a:rPr>
              <a:pPr>
                <a:defRPr/>
              </a:pPr>
              <a:t>5/4/13</a:t>
            </a:fld>
            <a:endParaRPr lang="en-US" dirty="0">
              <a:solidFill>
                <a:prstClr val="black"/>
              </a:solidFill>
            </a:endParaRPr>
          </a:p>
        </p:txBody>
      </p:sp>
    </p:spTree>
    <p:extLst>
      <p:ext uri="{BB962C8B-B14F-4D97-AF65-F5344CB8AC3E}">
        <p14:creationId xmlns:p14="http://schemas.microsoft.com/office/powerpoint/2010/main" val="911742480"/>
      </p:ext>
    </p:extLst>
  </p:cSld>
  <p:clrMapOvr>
    <a:masterClrMapping/>
  </p:clrMapOvr>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798B5F04-1E38-4F7F-B73F-49E41850EF8F}" type="datetime1">
              <a:rPr lang="en-US" smtClean="0">
                <a:solidFill>
                  <a:prstClr val="black"/>
                </a:solidFill>
              </a:rPr>
              <a:pPr>
                <a:defRPr/>
              </a:pPr>
              <a:t>5/4/13</a:t>
            </a:fld>
            <a:endParaRPr lang="en-US" dirty="0">
              <a:solidFill>
                <a:prstClr val="black"/>
              </a:solidFill>
            </a:endParaRPr>
          </a:p>
        </p:txBody>
      </p:sp>
    </p:spTree>
    <p:extLst>
      <p:ext uri="{BB962C8B-B14F-4D97-AF65-F5344CB8AC3E}">
        <p14:creationId xmlns:p14="http://schemas.microsoft.com/office/powerpoint/2010/main" val="2497744272"/>
      </p:ext>
    </p:extLst>
  </p:cSld>
  <p:clrMapOvr>
    <a:masterClrMapping/>
  </p:clrMapOvr>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2698" y="266391"/>
            <a:ext cx="7146305" cy="715962"/>
          </a:xfrm>
        </p:spPr>
        <p:txBody>
          <a:bodyPr/>
          <a:lstStyle>
            <a:lvl1pPr>
              <a:defRPr>
                <a:solidFill>
                  <a:schemeClr val="tx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25902" y="1295400"/>
            <a:ext cx="4406343" cy="49728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2" y="1295400"/>
            <a:ext cx="4310271" cy="49728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fld id="{2BA84947-EF8A-4D94-94BD-A73CC1862A3F}" type="datetime1">
              <a:rPr lang="en-US" smtClean="0">
                <a:solidFill>
                  <a:prstClr val="black"/>
                </a:solidFill>
              </a:rPr>
              <a:pPr>
                <a:defRPr/>
              </a:pPr>
              <a:t>5/4/13</a:t>
            </a:fld>
            <a:endParaRPr lang="en-US" dirty="0">
              <a:solidFill>
                <a:prstClr val="black"/>
              </a:solidFill>
            </a:endParaRPr>
          </a:p>
        </p:txBody>
      </p:sp>
    </p:spTree>
    <p:extLst>
      <p:ext uri="{BB962C8B-B14F-4D97-AF65-F5344CB8AC3E}">
        <p14:creationId xmlns:p14="http://schemas.microsoft.com/office/powerpoint/2010/main" val="1373708418"/>
      </p:ext>
    </p:extLst>
  </p:cSld>
  <p:clrMapOvr>
    <a:masterClrMapping/>
  </p:clrMapOvr>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Content with right picture">
    <p:spTree>
      <p:nvGrpSpPr>
        <p:cNvPr id="1" name=""/>
        <p:cNvGrpSpPr/>
        <p:nvPr/>
      </p:nvGrpSpPr>
      <p:grpSpPr>
        <a:xfrm>
          <a:off x="0" y="0"/>
          <a:ext cx="0" cy="0"/>
          <a:chOff x="0" y="0"/>
          <a:chExt cx="0" cy="0"/>
        </a:xfrm>
      </p:grpSpPr>
      <p:sp>
        <p:nvSpPr>
          <p:cNvPr id="2" name="Title 1"/>
          <p:cNvSpPr>
            <a:spLocks noGrp="1"/>
          </p:cNvSpPr>
          <p:nvPr>
            <p:ph type="title"/>
          </p:nvPr>
        </p:nvSpPr>
        <p:spPr>
          <a:xfrm>
            <a:off x="92698" y="266391"/>
            <a:ext cx="7146305" cy="715962"/>
          </a:xfrm>
        </p:spPr>
        <p:txBody>
          <a:bodyPr/>
          <a:lstStyle>
            <a:lvl1pPr>
              <a:defRPr>
                <a:solidFill>
                  <a:schemeClr val="tx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25902" y="1295400"/>
            <a:ext cx="4406343" cy="49728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2" y="1295400"/>
            <a:ext cx="4310271" cy="4972878"/>
          </a:xfrm>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461E86D-7DD1-420C-BBC0-7CF6FAF3503E}" type="datetime1">
              <a:rPr lang="en-US" smtClean="0">
                <a:solidFill>
                  <a:prstClr val="black"/>
                </a:solidFill>
              </a:rPr>
              <a:pPr>
                <a:defRPr/>
              </a:pPr>
              <a:t>5/4/13</a:t>
            </a:fld>
            <a:endParaRPr lang="en-US" dirty="0">
              <a:solidFill>
                <a:prstClr val="black"/>
              </a:solidFill>
            </a:endParaRPr>
          </a:p>
        </p:txBody>
      </p:sp>
    </p:spTree>
    <p:extLst>
      <p:ext uri="{BB962C8B-B14F-4D97-AF65-F5344CB8AC3E}">
        <p14:creationId xmlns:p14="http://schemas.microsoft.com/office/powerpoint/2010/main" val="191082751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smtClean="0">
                <a:solidFill>
                  <a:prstClr val="black">
                    <a:tint val="75000"/>
                  </a:prstClr>
                </a:solidFill>
              </a:rPr>
              <a:t>Proprietary and Confidential</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5A39BE1-1C81-491E-AD2B-0913FEA622C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72667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Content with left picture">
    <p:spTree>
      <p:nvGrpSpPr>
        <p:cNvPr id="1" name=""/>
        <p:cNvGrpSpPr/>
        <p:nvPr/>
      </p:nvGrpSpPr>
      <p:grpSpPr>
        <a:xfrm>
          <a:off x="0" y="0"/>
          <a:ext cx="0" cy="0"/>
          <a:chOff x="0" y="0"/>
          <a:chExt cx="0" cy="0"/>
        </a:xfrm>
      </p:grpSpPr>
      <p:sp>
        <p:nvSpPr>
          <p:cNvPr id="2" name="Title 1"/>
          <p:cNvSpPr>
            <a:spLocks noGrp="1"/>
          </p:cNvSpPr>
          <p:nvPr>
            <p:ph type="title"/>
          </p:nvPr>
        </p:nvSpPr>
        <p:spPr>
          <a:xfrm>
            <a:off x="92698" y="266391"/>
            <a:ext cx="7146305" cy="715962"/>
          </a:xfrm>
        </p:spPr>
        <p:txBody>
          <a:bodyPr/>
          <a:lstStyle>
            <a:lvl1pPr>
              <a:defRPr>
                <a:solidFill>
                  <a:schemeClr val="tx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3" y="1295400"/>
            <a:ext cx="4406343" cy="49728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9331" y="1295400"/>
            <a:ext cx="4310271" cy="4972878"/>
          </a:xfrm>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175D90D1-4980-4685-BD4E-E864B72932A6}" type="datetime1">
              <a:rPr lang="en-US" smtClean="0">
                <a:solidFill>
                  <a:prstClr val="black"/>
                </a:solidFill>
              </a:rPr>
              <a:pPr>
                <a:defRPr/>
              </a:pPr>
              <a:t>5/4/13</a:t>
            </a:fld>
            <a:endParaRPr lang="en-US" dirty="0">
              <a:solidFill>
                <a:prstClr val="black"/>
              </a:solidFill>
            </a:endParaRPr>
          </a:p>
        </p:txBody>
      </p:sp>
    </p:spTree>
    <p:extLst>
      <p:ext uri="{BB962C8B-B14F-4D97-AF65-F5344CB8AC3E}">
        <p14:creationId xmlns:p14="http://schemas.microsoft.com/office/powerpoint/2010/main" val="617894993"/>
      </p:ext>
    </p:extLst>
  </p:cSld>
  <p:clrMapOvr>
    <a:masterClrMapping/>
  </p:clrMapOvr>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with top right picture">
    <p:spTree>
      <p:nvGrpSpPr>
        <p:cNvPr id="1" name=""/>
        <p:cNvGrpSpPr/>
        <p:nvPr/>
      </p:nvGrpSpPr>
      <p:grpSpPr>
        <a:xfrm>
          <a:off x="0" y="0"/>
          <a:ext cx="0" cy="0"/>
          <a:chOff x="0" y="0"/>
          <a:chExt cx="0" cy="0"/>
        </a:xfrm>
      </p:grpSpPr>
      <p:sp>
        <p:nvSpPr>
          <p:cNvPr id="2" name="Title 1"/>
          <p:cNvSpPr>
            <a:spLocks noGrp="1"/>
          </p:cNvSpPr>
          <p:nvPr>
            <p:ph type="title"/>
          </p:nvPr>
        </p:nvSpPr>
        <p:spPr>
          <a:xfrm>
            <a:off x="92698" y="266391"/>
            <a:ext cx="7146305" cy="715962"/>
          </a:xfrm>
        </p:spPr>
        <p:txBody>
          <a:bodyPr/>
          <a:lstStyle>
            <a:lvl1pPr>
              <a:defRPr>
                <a:solidFill>
                  <a:schemeClr val="tx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25902" y="1295400"/>
            <a:ext cx="4406343" cy="24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2" y="1295400"/>
            <a:ext cx="4310271" cy="2438400"/>
          </a:xfrm>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74677F6F-4D59-4034-A1C5-934B8ED78F41}" type="datetime1">
              <a:rPr lang="en-US" smtClean="0">
                <a:solidFill>
                  <a:prstClr val="black"/>
                </a:solidFill>
              </a:rPr>
              <a:pPr>
                <a:defRPr/>
              </a:pPr>
              <a:t>5/4/13</a:t>
            </a:fld>
            <a:endParaRPr lang="en-US" dirty="0">
              <a:solidFill>
                <a:prstClr val="black"/>
              </a:solidFill>
            </a:endParaRPr>
          </a:p>
        </p:txBody>
      </p:sp>
      <p:sp>
        <p:nvSpPr>
          <p:cNvPr id="8" name="Content Placeholder 2"/>
          <p:cNvSpPr>
            <a:spLocks noGrp="1"/>
          </p:cNvSpPr>
          <p:nvPr>
            <p:ph sz="half" idx="13"/>
          </p:nvPr>
        </p:nvSpPr>
        <p:spPr>
          <a:xfrm>
            <a:off x="109451" y="3886200"/>
            <a:ext cx="8839200" cy="24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1324368"/>
      </p:ext>
    </p:extLst>
  </p:cSld>
  <p:clrMapOvr>
    <a:masterClrMapping/>
  </p:clrMapOvr>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and bottom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19273" y="1295400"/>
            <a:ext cx="8886031" cy="2819400"/>
          </a:xfrm>
        </p:spPr>
        <p:txBody>
          <a:bodyPr/>
          <a:lstStyle>
            <a:lvl1pPr>
              <a:defRPr sz="28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fld id="{32272CDF-EACF-4EDF-A2EC-61E29C66246B}" type="datetime1">
              <a:rPr lang="en-US" smtClean="0">
                <a:solidFill>
                  <a:prstClr val="black"/>
                </a:solidFill>
              </a:rPr>
              <a:pPr>
                <a:defRPr/>
              </a:pPr>
              <a:t>5/4/13</a:t>
            </a:fld>
            <a:endParaRPr lang="en-US" dirty="0">
              <a:solidFill>
                <a:prstClr val="black"/>
              </a:solidFill>
            </a:endParaRPr>
          </a:p>
        </p:txBody>
      </p:sp>
      <p:sp>
        <p:nvSpPr>
          <p:cNvPr id="7" name="Content Placeholder 2"/>
          <p:cNvSpPr>
            <a:spLocks noGrp="1"/>
          </p:cNvSpPr>
          <p:nvPr>
            <p:ph idx="13"/>
          </p:nvPr>
        </p:nvSpPr>
        <p:spPr>
          <a:xfrm>
            <a:off x="152403" y="4191000"/>
            <a:ext cx="8886031" cy="2209800"/>
          </a:xfrm>
        </p:spPr>
        <p:txBody>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600"/>
            </a:lvl5pPr>
          </a:lstStyle>
          <a:p>
            <a:pPr lvl="0"/>
            <a:r>
              <a:rPr lang="en-US" smtClean="0"/>
              <a:t>Click to edit Master text styles</a:t>
            </a:r>
          </a:p>
        </p:txBody>
      </p:sp>
    </p:spTree>
    <p:extLst>
      <p:ext uri="{BB962C8B-B14F-4D97-AF65-F5344CB8AC3E}">
        <p14:creationId xmlns:p14="http://schemas.microsoft.com/office/powerpoint/2010/main" val="954733217"/>
      </p:ext>
    </p:extLst>
  </p:cSld>
  <p:clrMapOvr>
    <a:masterClrMapping/>
  </p:clrMapOvr>
  <p:timing>
    <p:tnLst>
      <p:par>
        <p:cTn xmlns:p14="http://schemas.microsoft.com/office/powerpoint/2010/mai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fld id="{299C13C8-58C6-488B-831D-6B7058817699}" type="datetime1">
              <a:rPr lang="en-US" smtClean="0">
                <a:solidFill>
                  <a:prstClr val="black"/>
                </a:solidFill>
              </a:rPr>
              <a:pPr>
                <a:defRPr/>
              </a:pPr>
              <a:t>5/4/13</a:t>
            </a:fld>
            <a:endParaRPr lang="en-US" dirty="0">
              <a:solidFill>
                <a:prstClr val="black"/>
              </a:solidFill>
            </a:endParaRPr>
          </a:p>
        </p:txBody>
      </p:sp>
    </p:spTree>
    <p:extLst>
      <p:ext uri="{BB962C8B-B14F-4D97-AF65-F5344CB8AC3E}">
        <p14:creationId xmlns:p14="http://schemas.microsoft.com/office/powerpoint/2010/main" val="145486118"/>
      </p:ext>
    </p:extLst>
  </p:cSld>
  <p:clrMapOvr>
    <a:masterClrMapping/>
  </p:clrMapOvr>
  <p:timing>
    <p:tnLst>
      <p:par>
        <p:cTn xmlns:p14="http://schemas.microsoft.com/office/powerpoint/2010/mai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lvl1pPr marL="0" indent="0" algn="ctr">
              <a:buNone/>
              <a:defRPr sz="2800"/>
            </a:lvl1pPr>
            <a:lvl2pPr marL="457200" indent="0" algn="ctr">
              <a:buNone/>
              <a:defRPr sz="2400"/>
            </a:lvl2pPr>
            <a:lvl3pPr marL="914400" indent="0" algn="ctr">
              <a:buNone/>
              <a:defRPr sz="2000"/>
            </a:lvl3pPr>
            <a:lvl4pPr marL="1371600" indent="0" algn="ctr">
              <a:buNone/>
              <a:defRPr sz="1800"/>
            </a:lvl4pPr>
            <a:lvl5pPr marL="1828800" indent="0" algn="ctr">
              <a:buNone/>
              <a:defRPr sz="1600"/>
            </a:lvl5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02DB0F85-614F-471A-B23C-52D262DD14C6}" type="datetime1">
              <a:rPr lang="en-US" smtClean="0">
                <a:solidFill>
                  <a:prstClr val="black"/>
                </a:solidFill>
              </a:rPr>
              <a:pPr>
                <a:defRPr/>
              </a:pPr>
              <a:t>5/4/13</a:t>
            </a:fld>
            <a:endParaRPr lang="en-US" dirty="0">
              <a:solidFill>
                <a:prstClr val="black"/>
              </a:solidFill>
            </a:endParaRPr>
          </a:p>
        </p:txBody>
      </p:sp>
    </p:spTree>
    <p:extLst>
      <p:ext uri="{BB962C8B-B14F-4D97-AF65-F5344CB8AC3E}">
        <p14:creationId xmlns:p14="http://schemas.microsoft.com/office/powerpoint/2010/main" val="1646633754"/>
      </p:ext>
    </p:extLst>
  </p:cSld>
  <p:clrMapOvr>
    <a:masterClrMapping/>
  </p:clrMapOvr>
  <p:timing>
    <p:tnLst>
      <p:par>
        <p:cTn xmlns:p14="http://schemas.microsoft.com/office/powerpoint/2010/mai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just mai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sz="2800"/>
            </a:lvl1pPr>
            <a:lvl2pPr>
              <a:defRPr sz="2400"/>
            </a:lvl2pPr>
            <a:lvl3pPr>
              <a:defRPr sz="2000"/>
            </a:lvl3pPr>
            <a:lvl4pPr>
              <a:defRPr sz="1800"/>
            </a:lvl4pPr>
            <a:lvl5pPr>
              <a:defRPr sz="1600"/>
            </a:lvl5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D8B4F6BC-73B4-4D3A-9072-9B889AF3D25D}" type="datetime1">
              <a:rPr lang="en-US" smtClean="0">
                <a:solidFill>
                  <a:prstClr val="black"/>
                </a:solidFill>
              </a:rPr>
              <a:pPr>
                <a:defRPr/>
              </a:pPr>
              <a:t>5/4/13</a:t>
            </a:fld>
            <a:endParaRPr lang="en-US" dirty="0">
              <a:solidFill>
                <a:prstClr val="black"/>
              </a:solidFill>
            </a:endParaRPr>
          </a:p>
        </p:txBody>
      </p:sp>
    </p:spTree>
    <p:extLst>
      <p:ext uri="{BB962C8B-B14F-4D97-AF65-F5344CB8AC3E}">
        <p14:creationId xmlns:p14="http://schemas.microsoft.com/office/powerpoint/2010/main" val="3816611798"/>
      </p:ext>
    </p:extLst>
  </p:cSld>
  <p:clrMapOvr>
    <a:masterClrMapping/>
  </p:clrMapOvr>
  <p:timing>
    <p:tnLst>
      <p:par>
        <p:cTn xmlns:p14="http://schemas.microsoft.com/office/powerpoint/2010/mai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8A2F0D3-FE98-472E-83A8-5B9EB7C5BF50}" type="datetime1">
              <a:rPr lang="en-US" smtClean="0">
                <a:solidFill>
                  <a:prstClr val="black"/>
                </a:solidFill>
              </a:rPr>
              <a:pPr>
                <a:defRPr/>
              </a:pPr>
              <a:t>5/4/13</a:t>
            </a:fld>
            <a:endParaRPr lang="en-US" dirty="0">
              <a:solidFill>
                <a:prstClr val="black"/>
              </a:solidFill>
            </a:endParaRPr>
          </a:p>
        </p:txBody>
      </p:sp>
    </p:spTree>
    <p:extLst>
      <p:ext uri="{BB962C8B-B14F-4D97-AF65-F5344CB8AC3E}">
        <p14:creationId xmlns:p14="http://schemas.microsoft.com/office/powerpoint/2010/main" val="1067230737"/>
      </p:ext>
    </p:extLst>
  </p:cSld>
  <p:clrMapOvr>
    <a:masterClrMapping/>
  </p:clrMapOvr>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i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667000" y="1295400"/>
            <a:ext cx="6338301" cy="4972878"/>
          </a:xfrm>
        </p:spPr>
        <p:txBody>
          <a:bodyPr/>
          <a:lstStyle>
            <a:lvl1pPr>
              <a:defRPr sz="28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fld id="{C88E3BD1-7A93-4F12-A2DB-7F3CF415AA44}" type="datetime1">
              <a:rPr lang="en-US" smtClean="0">
                <a:solidFill>
                  <a:prstClr val="black"/>
                </a:solidFill>
              </a:rPr>
              <a:pPr>
                <a:defRPr/>
              </a:pPr>
              <a:t>5/4/13</a:t>
            </a:fld>
            <a:endParaRPr lang="en-US" dirty="0">
              <a:solidFill>
                <a:prstClr val="black"/>
              </a:solidFill>
            </a:endParaRPr>
          </a:p>
        </p:txBody>
      </p:sp>
      <p:sp>
        <p:nvSpPr>
          <p:cNvPr id="7" name="Content Placeholder 2"/>
          <p:cNvSpPr>
            <a:spLocks noGrp="1"/>
          </p:cNvSpPr>
          <p:nvPr>
            <p:ph idx="13"/>
          </p:nvPr>
        </p:nvSpPr>
        <p:spPr>
          <a:xfrm>
            <a:off x="152403" y="1295400"/>
            <a:ext cx="2438399" cy="2133600"/>
          </a:xfrm>
        </p:spPr>
        <p:txBody>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600"/>
            </a:lvl5pPr>
          </a:lstStyle>
          <a:p>
            <a:pPr lvl="0"/>
            <a:r>
              <a:rPr lang="en-US" smtClean="0"/>
              <a:t>Click to edit Master text styles</a:t>
            </a:r>
          </a:p>
        </p:txBody>
      </p:sp>
    </p:spTree>
    <p:extLst>
      <p:ext uri="{BB962C8B-B14F-4D97-AF65-F5344CB8AC3E}">
        <p14:creationId xmlns:p14="http://schemas.microsoft.com/office/powerpoint/2010/main" val="2625228347"/>
      </p:ext>
    </p:extLst>
  </p:cSld>
  <p:clrMapOvr>
    <a:masterClrMapping/>
  </p:clrMapOvr>
  <p:timing>
    <p:tnLst>
      <p:par>
        <p:cTn xmlns:p14="http://schemas.microsoft.com/office/powerpoint/2010/mai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0CA2BDCA-27E9-4BB6-9679-F373610EDC5D}" type="datetime1">
              <a:rPr lang="en-US" smtClean="0">
                <a:solidFill>
                  <a:prstClr val="black"/>
                </a:solidFill>
              </a:rPr>
              <a:pPr>
                <a:defRPr/>
              </a:pPr>
              <a:t>5/4/13</a:t>
            </a:fld>
            <a:endParaRPr lang="en-US" dirty="0">
              <a:solidFill>
                <a:prstClr val="black"/>
              </a:solidFill>
            </a:endParaRPr>
          </a:p>
        </p:txBody>
      </p:sp>
      <p:sp>
        <p:nvSpPr>
          <p:cNvPr id="6" name="Footer Placeholder 5"/>
          <p:cNvSpPr>
            <a:spLocks noGrp="1" noChangeArrowheads="1"/>
          </p:cNvSpPr>
          <p:nvPr>
            <p:ph type="ftr" sz="quarter" idx="11"/>
          </p:nvPr>
        </p:nvSpPr>
        <p:spPr>
          <a:xfrm>
            <a:off x="3124200" y="6477002"/>
            <a:ext cx="2895600" cy="244475"/>
          </a:xfrm>
          <a:prstGeom prst="rect">
            <a:avLst/>
          </a:prstGeom>
          <a:ln/>
        </p:spPr>
        <p:txBody>
          <a:bodyPr/>
          <a:lstStyle>
            <a:lvl1pPr>
              <a:defRPr/>
            </a:lvl1pPr>
          </a:lstStyle>
          <a:p>
            <a:pPr>
              <a:defRPr/>
            </a:pPr>
            <a:endParaRPr lang="en-US" dirty="0">
              <a:solidFill>
                <a:prstClr val="black"/>
              </a:solidFill>
              <a:latin typeface="Tahoma"/>
            </a:endParaRPr>
          </a:p>
        </p:txBody>
      </p:sp>
    </p:spTree>
    <p:extLst>
      <p:ext uri="{BB962C8B-B14F-4D97-AF65-F5344CB8AC3E}">
        <p14:creationId xmlns:p14="http://schemas.microsoft.com/office/powerpoint/2010/main" val="2311044906"/>
      </p:ext>
    </p:extLst>
  </p:cSld>
  <p:clrMapOvr>
    <a:masterClrMapping/>
  </p:clrMapOvr>
  <p:timing>
    <p:tnLst>
      <p:par>
        <p:cTn xmlns:p14="http://schemas.microsoft.com/office/powerpoint/2010/mai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95E20410-2867-404E-AB55-FC20060F99F8}" type="datetime1">
              <a:rPr lang="en-US" smtClean="0">
                <a:solidFill>
                  <a:prstClr val="black"/>
                </a:solidFill>
              </a:rPr>
              <a:pPr>
                <a:defRPr/>
              </a:pPr>
              <a:t>5/4/13</a:t>
            </a:fld>
            <a:endParaRPr lang="en-US" dirty="0">
              <a:solidFill>
                <a:prstClr val="black"/>
              </a:solidFill>
            </a:endParaRPr>
          </a:p>
        </p:txBody>
      </p:sp>
    </p:spTree>
    <p:extLst>
      <p:ext uri="{BB962C8B-B14F-4D97-AF65-F5344CB8AC3E}">
        <p14:creationId xmlns:p14="http://schemas.microsoft.com/office/powerpoint/2010/main" val="3765314316"/>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dirty="0" smtClean="0">
                <a:solidFill>
                  <a:prstClr val="black">
                    <a:tint val="75000"/>
                  </a:prstClr>
                </a:solidFill>
              </a:rPr>
              <a:t>Proprietary and Confidential</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25A39BE1-1C81-491E-AD2B-0913FEA622C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9713084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4513573"/>
      </p:ext>
    </p:extLst>
  </p:cSld>
  <p:clrMapOvr>
    <a:masterClrMapping/>
  </p:clrMapOvr>
  <p:timing>
    <p:tnLst>
      <p:par>
        <p:cTn xmlns:p14="http://schemas.microsoft.com/office/powerpoint/2010/mai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Colored Section Header">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blipFill dpi="0" rotWithShape="1">
            <a:blip r:embed="rId2" cstate="print">
              <a:alphaModFix amt="64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ahoma"/>
            </a:endParaRPr>
          </a:p>
        </p:txBody>
      </p:sp>
      <p:sp>
        <p:nvSpPr>
          <p:cNvPr id="8" name="Title 1"/>
          <p:cNvSpPr>
            <a:spLocks noGrp="1"/>
          </p:cNvSpPr>
          <p:nvPr>
            <p:ph type="ctrTitle"/>
          </p:nvPr>
        </p:nvSpPr>
        <p:spPr>
          <a:xfrm>
            <a:off x="0" y="2"/>
            <a:ext cx="9144000" cy="2670175"/>
          </a:xfrm>
          <a:prstGeom prst="rect">
            <a:avLst/>
          </a:prstGeom>
          <a:solidFill>
            <a:schemeClr val="tx2"/>
          </a:solidFill>
        </p:spPr>
        <p:txBody>
          <a:bodyPr anchor="ctr" anchorCtr="0"/>
          <a:lstStyle>
            <a:lvl1pPr algn="ctr">
              <a:defRPr b="1" cap="none" spc="5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defRPr>
            </a:lvl1pPr>
          </a:lstStyle>
          <a:p>
            <a:r>
              <a:rPr lang="en-US" smtClean="0"/>
              <a:t>Click to edit Master title style</a:t>
            </a:r>
            <a:endParaRPr lang="en-US" dirty="0"/>
          </a:p>
        </p:txBody>
      </p:sp>
      <p:sp>
        <p:nvSpPr>
          <p:cNvPr id="11" name="Rectangle 10"/>
          <p:cNvSpPr/>
          <p:nvPr userDrawn="1"/>
        </p:nvSpPr>
        <p:spPr>
          <a:xfrm>
            <a:off x="0" y="6248400"/>
            <a:ext cx="9144000" cy="609600"/>
          </a:xfrm>
          <a:prstGeom prst="rect">
            <a:avLst/>
          </a:prstGeom>
          <a:blipFill dpi="0" rotWithShape="1">
            <a:blip r:embed="rId2" cstate="print">
              <a:alphaModFix amt="64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ahoma"/>
            </a:endParaRPr>
          </a:p>
        </p:txBody>
      </p:sp>
      <p:sp>
        <p:nvSpPr>
          <p:cNvPr id="12" name="Rectangle 11"/>
          <p:cNvSpPr/>
          <p:nvPr userDrawn="1"/>
        </p:nvSpPr>
        <p:spPr>
          <a:xfrm>
            <a:off x="0" y="6202683"/>
            <a:ext cx="9144000" cy="45719"/>
          </a:xfrm>
          <a:prstGeom prst="rect">
            <a:avLst/>
          </a:prstGeom>
          <a:solidFill>
            <a:schemeClr val="tx2"/>
          </a:solidFill>
        </p:spPr>
        <p:txBody>
          <a:bodyPr/>
          <a:lstStyle/>
          <a:p>
            <a:pPr algn="r">
              <a:spcBef>
                <a:spcPct val="0"/>
              </a:spcBef>
            </a:pPr>
            <a:endParaRPr lang="en-US" sz="4400" b="1" spc="50" dirty="0" smtClean="0">
              <a:ln w="13500">
                <a:solidFill>
                  <a:srgbClr val="4F81BD">
                    <a:shade val="2500"/>
                    <a:alpha val="6500"/>
                  </a:srgbClr>
                </a:solidFill>
                <a:prstDash val="solid"/>
              </a:ln>
              <a:solidFill>
                <a:srgbClr val="4F81BD">
                  <a:tint val="3000"/>
                  <a:alpha val="95000"/>
                </a:srgbClr>
              </a:solidFill>
              <a:effectLst>
                <a:innerShdw blurRad="50900" dist="38500" dir="13500000">
                  <a:srgbClr val="000000">
                    <a:alpha val="60000"/>
                  </a:srgbClr>
                </a:innerShdw>
              </a:effectLst>
              <a:latin typeface="Arial" pitchFamily="34" charset="0"/>
              <a:cs typeface="Arial" pitchFamily="34" charset="0"/>
            </a:endParaRPr>
          </a:p>
        </p:txBody>
      </p:sp>
      <p:sp>
        <p:nvSpPr>
          <p:cNvPr id="13" name="Rectangle 12"/>
          <p:cNvSpPr/>
          <p:nvPr userDrawn="1"/>
        </p:nvSpPr>
        <p:spPr>
          <a:xfrm>
            <a:off x="0" y="6248400"/>
            <a:ext cx="9144000" cy="609600"/>
          </a:xfrm>
          <a:prstGeom prst="rect">
            <a:avLst/>
          </a:prstGeom>
          <a:gradFill>
            <a:gsLst>
              <a:gs pos="0">
                <a:schemeClr val="tx2">
                  <a:alpha val="95000"/>
                </a:schemeClr>
              </a:gs>
              <a:gs pos="35000">
                <a:schemeClr val="tx2">
                  <a:alpha val="95000"/>
                </a:schemeClr>
              </a:gs>
              <a:gs pos="100000">
                <a:schemeClr val="bg1">
                  <a:alpha val="65000"/>
                </a:schemeClr>
              </a:gs>
            </a:gsLst>
            <a:lin ang="0" scaled="1"/>
          </a:gradFill>
        </p:spPr>
        <p:txBody>
          <a:bodyPr/>
          <a:lstStyle/>
          <a:p>
            <a:pPr>
              <a:spcBef>
                <a:spcPct val="0"/>
              </a:spcBef>
            </a:pPr>
            <a:endParaRPr lang="en-US" sz="3200" b="1" spc="50" dirty="0" smtClean="0">
              <a:ln w="13500">
                <a:solidFill>
                  <a:srgbClr val="4F81BD">
                    <a:shade val="2500"/>
                    <a:alpha val="6500"/>
                  </a:srgbClr>
                </a:solidFill>
                <a:prstDash val="solid"/>
              </a:ln>
              <a:solidFill>
                <a:srgbClr val="4F81BD">
                  <a:tint val="3000"/>
                  <a:alpha val="95000"/>
                </a:srgbClr>
              </a:solidFill>
              <a:effectLst>
                <a:innerShdw blurRad="50900" dist="38500" dir="13500000">
                  <a:srgbClr val="000000">
                    <a:alpha val="60000"/>
                  </a:srgbClr>
                </a:innerShdw>
              </a:effectLst>
              <a:latin typeface="Arial" pitchFamily="34" charset="0"/>
              <a:cs typeface="Arial" pitchFamily="34" charset="0"/>
            </a:endParaRPr>
          </a:p>
        </p:txBody>
      </p:sp>
      <p:pic>
        <p:nvPicPr>
          <p:cNvPr id="9" name="Picture 8" descr="Excella Logo Full Color (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77200" y="6172202"/>
            <a:ext cx="1066800" cy="824345"/>
          </a:xfrm>
          <a:prstGeom prst="rect">
            <a:avLst/>
          </a:prstGeom>
        </p:spPr>
      </p:pic>
    </p:spTree>
    <p:extLst>
      <p:ext uri="{BB962C8B-B14F-4D97-AF65-F5344CB8AC3E}">
        <p14:creationId xmlns:p14="http://schemas.microsoft.com/office/powerpoint/2010/main" val="739558148"/>
      </p:ext>
    </p:extLst>
  </p:cSld>
  <p:clrMapOvr>
    <a:masterClrMapping/>
  </p:clrMapOvr>
  <p:timing>
    <p:tnLst>
      <p:par>
        <p:cTn xmlns:p14="http://schemas.microsoft.com/office/powerpoint/2010/mai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old">
    <p:spTree>
      <p:nvGrpSpPr>
        <p:cNvPr id="1" name=""/>
        <p:cNvGrpSpPr/>
        <p:nvPr/>
      </p:nvGrpSpPr>
      <p:grpSpPr>
        <a:xfrm>
          <a:off x="0" y="0"/>
          <a:ext cx="0" cy="0"/>
          <a:chOff x="0" y="0"/>
          <a:chExt cx="0" cy="0"/>
        </a:xfrm>
      </p:grpSpPr>
      <p:sp>
        <p:nvSpPr>
          <p:cNvPr id="7" name="Rectangle 6"/>
          <p:cNvSpPr/>
          <p:nvPr userDrawn="1"/>
        </p:nvSpPr>
        <p:spPr>
          <a:xfrm>
            <a:off x="-19051" y="685800"/>
            <a:ext cx="9144000" cy="6191250"/>
          </a:xfrm>
          <a:prstGeom prst="rect">
            <a:avLst/>
          </a:prstGeom>
          <a:blipFill dpi="0" rotWithShape="1">
            <a:blip r:embed="rId2" cstate="print">
              <a:alphaModFix amt="64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ahoma"/>
            </a:endParaRPr>
          </a:p>
        </p:txBody>
      </p:sp>
      <p:sp>
        <p:nvSpPr>
          <p:cNvPr id="2" name="Title 1"/>
          <p:cNvSpPr>
            <a:spLocks noGrp="1"/>
          </p:cNvSpPr>
          <p:nvPr>
            <p:ph type="ctrTitle"/>
          </p:nvPr>
        </p:nvSpPr>
        <p:spPr>
          <a:xfrm>
            <a:off x="0" y="2133602"/>
            <a:ext cx="9144000" cy="765175"/>
          </a:xfrm>
          <a:prstGeom prst="rect">
            <a:avLst/>
          </a:prstGeom>
          <a:solidFill>
            <a:srgbClr val="002060"/>
          </a:solidFill>
        </p:spPr>
        <p:txBody>
          <a:bodyPr/>
          <a:lstStyle>
            <a:lvl1pPr>
              <a:defRPr b="1" cap="none" spc="5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defRPr>
            </a:lvl1pPr>
          </a:lstStyle>
          <a:p>
            <a:r>
              <a:rPr lang="en-US" smtClean="0"/>
              <a:t>Click to edit Master title style</a:t>
            </a:r>
            <a:endParaRPr lang="en-US" dirty="0"/>
          </a:p>
        </p:txBody>
      </p:sp>
      <p:sp>
        <p:nvSpPr>
          <p:cNvPr id="8" name="Rectangle 7"/>
          <p:cNvSpPr/>
          <p:nvPr userDrawn="1"/>
        </p:nvSpPr>
        <p:spPr>
          <a:xfrm>
            <a:off x="0" y="2895600"/>
            <a:ext cx="9144000" cy="1143000"/>
          </a:xfrm>
          <a:prstGeom prst="rect">
            <a:avLst/>
          </a:prstGeom>
          <a:gradFill flip="none" rotWithShape="1">
            <a:gsLst>
              <a:gs pos="0">
                <a:schemeClr val="accent1">
                  <a:lumMod val="20000"/>
                  <a:lumOff val="80000"/>
                  <a:alpha val="85000"/>
                </a:schemeClr>
              </a:gs>
              <a:gs pos="100000">
                <a:schemeClr val="bg1">
                  <a:alpha val="85000"/>
                </a:schemeClr>
              </a:gs>
            </a:gsLst>
            <a:lin ang="10800000" scaled="1"/>
            <a:tileRect/>
          </a:gradFill>
        </p:spPr>
        <p:txBody>
          <a:bodyPr vert="horz" lIns="91440" tIns="45720" rIns="91440" bIns="45720" rtlCol="0">
            <a:normAutofit/>
          </a:bodyPr>
          <a:lstStyle/>
          <a:p>
            <a:pPr marL="342900" indent="-342900" algn="r">
              <a:spcBef>
                <a:spcPct val="20000"/>
              </a:spcBef>
              <a:buFont typeface="Arial" pitchFamily="34" charset="0"/>
              <a:buNone/>
              <a:defRPr/>
            </a:pPr>
            <a:endParaRPr lang="en-US" sz="2400" dirty="0" smtClean="0">
              <a:solidFill>
                <a:srgbClr val="1F497D"/>
              </a:solidFill>
              <a:latin typeface="Arial" pitchFamily="34" charset="0"/>
              <a:cs typeface="Arial" pitchFamily="34" charset="0"/>
            </a:endParaRPr>
          </a:p>
        </p:txBody>
      </p:sp>
      <p:sp>
        <p:nvSpPr>
          <p:cNvPr id="13" name="Subtitle 2"/>
          <p:cNvSpPr>
            <a:spLocks noGrp="1"/>
          </p:cNvSpPr>
          <p:nvPr>
            <p:ph type="subTitle" idx="1"/>
          </p:nvPr>
        </p:nvSpPr>
        <p:spPr>
          <a:xfrm>
            <a:off x="0" y="2895600"/>
            <a:ext cx="9144000" cy="1143000"/>
          </a:xfrm>
          <a:noFill/>
          <a:ln>
            <a:noFill/>
          </a:ln>
        </p:spPr>
        <p:txBody>
          <a:bodyPr vert="horz" lIns="91440" tIns="45720" rIns="91440" bIns="45720" rtlCol="0">
            <a:normAutofit/>
          </a:bodyPr>
          <a:lstStyle>
            <a:lvl1pPr marL="0" indent="0" algn="ctr">
              <a:buNone/>
              <a:defRPr kumimoji="0" lang="en-US" sz="2400" b="0" i="0" u="none" strike="noStrike" kern="1200" cap="none" spc="0" normalizeH="0" baseline="0" noProof="0" smtClean="0">
                <a:ln>
                  <a:noFill/>
                </a:ln>
                <a:solidFill>
                  <a:schemeClr val="tx2"/>
                </a:solidFill>
                <a:effectLst/>
                <a:uLnTx/>
                <a:uFillTx/>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r>
              <a:rPr lang="en-US" smtClean="0"/>
              <a:t>Click to edit Master subtitle style</a:t>
            </a:r>
            <a:endParaRPr lang="en-US" dirty="0"/>
          </a:p>
        </p:txBody>
      </p:sp>
      <p:pic>
        <p:nvPicPr>
          <p:cNvPr id="9" name="Picture 8" descr="Excella Logo Full Color (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2402" y="2895600"/>
            <a:ext cx="1676401" cy="1295400"/>
          </a:xfrm>
          <a:prstGeom prst="rect">
            <a:avLst/>
          </a:prstGeom>
        </p:spPr>
      </p:pic>
      <p:sp>
        <p:nvSpPr>
          <p:cNvPr id="10" name="Rectangle 9"/>
          <p:cNvSpPr/>
          <p:nvPr userDrawn="1"/>
        </p:nvSpPr>
        <p:spPr>
          <a:xfrm>
            <a:off x="0" y="0"/>
            <a:ext cx="9144000" cy="2209800"/>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ahoma"/>
            </a:endParaRPr>
          </a:p>
        </p:txBody>
      </p:sp>
    </p:spTree>
    <p:extLst>
      <p:ext uri="{BB962C8B-B14F-4D97-AF65-F5344CB8AC3E}">
        <p14:creationId xmlns:p14="http://schemas.microsoft.com/office/powerpoint/2010/main" val="958234446"/>
      </p:ext>
    </p:extLst>
  </p:cSld>
  <p:clrMapOvr>
    <a:masterClrMapping/>
  </p:clrMapOvr>
  <p:timing>
    <p:tnLst>
      <p:par>
        <p:cTn xmlns:p14="http://schemas.microsoft.com/office/powerpoint/2010/mai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blipFill dpi="0" rotWithShape="1">
            <a:blip r:embed="rId2" cstate="print">
              <a:alphaModFix amt="64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ahoma"/>
            </a:endParaRPr>
          </a:p>
        </p:txBody>
      </p:sp>
      <p:sp>
        <p:nvSpPr>
          <p:cNvPr id="8" name="Title 1"/>
          <p:cNvSpPr>
            <a:spLocks noGrp="1"/>
          </p:cNvSpPr>
          <p:nvPr>
            <p:ph type="ctrTitle"/>
          </p:nvPr>
        </p:nvSpPr>
        <p:spPr>
          <a:xfrm>
            <a:off x="0" y="3"/>
            <a:ext cx="9144000" cy="2670175"/>
          </a:xfrm>
          <a:prstGeom prst="rect">
            <a:avLst/>
          </a:prstGeom>
          <a:solidFill>
            <a:schemeClr val="tx2"/>
          </a:solidFill>
        </p:spPr>
        <p:txBody>
          <a:bodyPr anchor="ctr" anchorCtr="0"/>
          <a:lstStyle>
            <a:lvl1pPr algn="ctr">
              <a:defRPr b="1" cap="none" spc="5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defRPr>
            </a:lvl1pPr>
          </a:lstStyle>
          <a:p>
            <a:r>
              <a:rPr lang="en-US" smtClean="0"/>
              <a:t>Click to edit Master title style</a:t>
            </a:r>
            <a:endParaRPr lang="en-US" dirty="0"/>
          </a:p>
        </p:txBody>
      </p:sp>
      <p:sp>
        <p:nvSpPr>
          <p:cNvPr id="11" name="Rectangle 10"/>
          <p:cNvSpPr/>
          <p:nvPr userDrawn="1"/>
        </p:nvSpPr>
        <p:spPr>
          <a:xfrm>
            <a:off x="0" y="6248400"/>
            <a:ext cx="9144000" cy="609600"/>
          </a:xfrm>
          <a:prstGeom prst="rect">
            <a:avLst/>
          </a:prstGeom>
          <a:blipFill dpi="0" rotWithShape="1">
            <a:blip r:embed="rId2" cstate="print">
              <a:alphaModFix amt="64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ahoma"/>
            </a:endParaRPr>
          </a:p>
        </p:txBody>
      </p:sp>
      <p:sp>
        <p:nvSpPr>
          <p:cNvPr id="12" name="Rectangle 11"/>
          <p:cNvSpPr/>
          <p:nvPr userDrawn="1"/>
        </p:nvSpPr>
        <p:spPr>
          <a:xfrm>
            <a:off x="0" y="6202684"/>
            <a:ext cx="9144000" cy="45719"/>
          </a:xfrm>
          <a:prstGeom prst="rect">
            <a:avLst/>
          </a:prstGeom>
          <a:solidFill>
            <a:schemeClr val="tx2"/>
          </a:solidFill>
        </p:spPr>
        <p:txBody>
          <a:bodyPr/>
          <a:lstStyle/>
          <a:p>
            <a:pPr algn="r">
              <a:spcBef>
                <a:spcPct val="0"/>
              </a:spcBef>
            </a:pPr>
            <a:endParaRPr lang="en-US" sz="4400" b="1" spc="50" dirty="0" smtClean="0">
              <a:ln w="13500">
                <a:solidFill>
                  <a:srgbClr val="4F81BD">
                    <a:shade val="2500"/>
                    <a:alpha val="6500"/>
                  </a:srgbClr>
                </a:solidFill>
                <a:prstDash val="solid"/>
              </a:ln>
              <a:solidFill>
                <a:srgbClr val="4F81BD">
                  <a:tint val="3000"/>
                  <a:alpha val="95000"/>
                </a:srgbClr>
              </a:solidFill>
              <a:effectLst>
                <a:innerShdw blurRad="50900" dist="38500" dir="13500000">
                  <a:srgbClr val="000000">
                    <a:alpha val="60000"/>
                  </a:srgbClr>
                </a:innerShdw>
              </a:effectLst>
              <a:latin typeface="Arial" pitchFamily="34" charset="0"/>
              <a:cs typeface="Arial" pitchFamily="34" charset="0"/>
            </a:endParaRPr>
          </a:p>
        </p:txBody>
      </p:sp>
      <p:sp>
        <p:nvSpPr>
          <p:cNvPr id="13" name="Rectangle 12"/>
          <p:cNvSpPr/>
          <p:nvPr userDrawn="1"/>
        </p:nvSpPr>
        <p:spPr>
          <a:xfrm>
            <a:off x="0" y="6248400"/>
            <a:ext cx="9144000" cy="609600"/>
          </a:xfrm>
          <a:prstGeom prst="rect">
            <a:avLst/>
          </a:prstGeom>
          <a:gradFill>
            <a:gsLst>
              <a:gs pos="0">
                <a:schemeClr val="tx2">
                  <a:alpha val="95000"/>
                </a:schemeClr>
              </a:gs>
              <a:gs pos="35000">
                <a:schemeClr val="tx2">
                  <a:alpha val="95000"/>
                </a:schemeClr>
              </a:gs>
              <a:gs pos="100000">
                <a:schemeClr val="bg1">
                  <a:alpha val="65000"/>
                </a:schemeClr>
              </a:gs>
            </a:gsLst>
            <a:lin ang="0" scaled="1"/>
          </a:gradFill>
        </p:spPr>
        <p:txBody>
          <a:bodyPr/>
          <a:lstStyle/>
          <a:p>
            <a:pPr>
              <a:spcBef>
                <a:spcPct val="0"/>
              </a:spcBef>
            </a:pPr>
            <a:endParaRPr lang="en-US" sz="3200" b="1" spc="50" dirty="0" smtClean="0">
              <a:ln w="13500">
                <a:solidFill>
                  <a:srgbClr val="4F81BD">
                    <a:shade val="2500"/>
                    <a:alpha val="6500"/>
                  </a:srgbClr>
                </a:solidFill>
                <a:prstDash val="solid"/>
              </a:ln>
              <a:solidFill>
                <a:srgbClr val="4F81BD">
                  <a:tint val="3000"/>
                  <a:alpha val="95000"/>
                </a:srgbClr>
              </a:solidFill>
              <a:effectLst>
                <a:innerShdw blurRad="50900" dist="38500" dir="13500000">
                  <a:srgbClr val="000000">
                    <a:alpha val="60000"/>
                  </a:srgbClr>
                </a:innerShdw>
              </a:effectLst>
              <a:latin typeface="Arial" pitchFamily="34" charset="0"/>
              <a:cs typeface="Arial" pitchFamily="34" charset="0"/>
            </a:endParaRPr>
          </a:p>
        </p:txBody>
      </p:sp>
      <p:pic>
        <p:nvPicPr>
          <p:cNvPr id="9" name="Picture 8" descr="Excella Logo Full Color (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77200" y="6172203"/>
            <a:ext cx="1066800" cy="824345"/>
          </a:xfrm>
          <a:prstGeom prst="rect">
            <a:avLst/>
          </a:prstGeom>
        </p:spPr>
      </p:pic>
    </p:spTree>
    <p:extLst>
      <p:ext uri="{BB962C8B-B14F-4D97-AF65-F5344CB8AC3E}">
        <p14:creationId xmlns:p14="http://schemas.microsoft.com/office/powerpoint/2010/main" val="1943533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7" name="Rectangle 6"/>
          <p:cNvSpPr/>
          <p:nvPr userDrawn="1"/>
        </p:nvSpPr>
        <p:spPr>
          <a:xfrm>
            <a:off x="-19051" y="685800"/>
            <a:ext cx="9144000" cy="6191250"/>
          </a:xfrm>
          <a:prstGeom prst="rect">
            <a:avLst/>
          </a:prstGeom>
          <a:blipFill dpi="0" rotWithShape="1">
            <a:blip r:embed="rId2" cstate="print">
              <a:alphaModFix amt="64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ahoma"/>
            </a:endParaRPr>
          </a:p>
        </p:txBody>
      </p:sp>
      <p:sp>
        <p:nvSpPr>
          <p:cNvPr id="10" name="Rectangle 9"/>
          <p:cNvSpPr/>
          <p:nvPr userDrawn="1"/>
        </p:nvSpPr>
        <p:spPr>
          <a:xfrm>
            <a:off x="0" y="0"/>
            <a:ext cx="9144000" cy="2209800"/>
          </a:xfrm>
          <a:prstGeom prst="rect">
            <a:avLst/>
          </a:prstGeom>
          <a:blipFill dpi="0" rotWithShape="1">
            <a:blip r:embed="rId2" cstate="print"/>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Tahoma"/>
            </a:endParaRPr>
          </a:p>
        </p:txBody>
      </p:sp>
      <p:sp>
        <p:nvSpPr>
          <p:cNvPr id="8" name="Rectangle 7"/>
          <p:cNvSpPr/>
          <p:nvPr userDrawn="1"/>
        </p:nvSpPr>
        <p:spPr>
          <a:xfrm>
            <a:off x="0" y="2209801"/>
            <a:ext cx="9144000" cy="1752601"/>
          </a:xfrm>
          <a:prstGeom prst="rect">
            <a:avLst/>
          </a:prstGeom>
          <a:solidFill>
            <a:schemeClr val="bg1"/>
          </a:solidFill>
        </p:spPr>
        <p:txBody>
          <a:bodyPr vert="horz" lIns="91440" tIns="45720" rIns="91440" bIns="45720" rtlCol="0">
            <a:normAutofit/>
          </a:bodyPr>
          <a:lstStyle/>
          <a:p>
            <a:pPr marL="342900" indent="-342900">
              <a:spcBef>
                <a:spcPct val="20000"/>
              </a:spcBef>
              <a:buFont typeface="Arial" pitchFamily="34" charset="0"/>
              <a:buNone/>
              <a:defRPr/>
            </a:pPr>
            <a:endParaRPr lang="en-US" sz="4000" dirty="0" smtClean="0">
              <a:solidFill>
                <a:prstClr val="black"/>
              </a:solidFill>
              <a:latin typeface="Arial" pitchFamily="34" charset="0"/>
              <a:cs typeface="Arial" pitchFamily="34" charset="0"/>
            </a:endParaRPr>
          </a:p>
        </p:txBody>
      </p:sp>
      <p:pic>
        <p:nvPicPr>
          <p:cNvPr id="9" name="Picture 8" descr="Excella Logo Full Color (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15202" y="2362200"/>
            <a:ext cx="1676401" cy="1295400"/>
          </a:xfrm>
          <a:prstGeom prst="rect">
            <a:avLst/>
          </a:prstGeom>
        </p:spPr>
      </p:pic>
      <p:sp>
        <p:nvSpPr>
          <p:cNvPr id="11" name="Title 1"/>
          <p:cNvSpPr>
            <a:spLocks noGrp="1"/>
          </p:cNvSpPr>
          <p:nvPr>
            <p:ph type="ctrTitle"/>
          </p:nvPr>
        </p:nvSpPr>
        <p:spPr>
          <a:xfrm>
            <a:off x="0" y="2209800"/>
            <a:ext cx="9144000" cy="1752600"/>
          </a:xfrm>
          <a:prstGeom prst="rect">
            <a:avLst/>
          </a:prstGeom>
          <a:noFill/>
        </p:spPr>
        <p:txBody>
          <a:bodyPr/>
          <a:lstStyle>
            <a:lvl1pPr>
              <a:defRPr sz="4000" b="1" cap="none" spc="50">
                <a:ln w="13500">
                  <a:solidFill>
                    <a:schemeClr val="accent1">
                      <a:shade val="2500"/>
                      <a:alpha val="6500"/>
                    </a:schemeClr>
                  </a:solidFill>
                  <a:prstDash val="solid"/>
                </a:ln>
                <a:solidFill>
                  <a:schemeClr val="tx1">
                    <a:alpha val="95000"/>
                  </a:schemeClr>
                </a:solidFill>
                <a:effectLst>
                  <a:innerShdw blurRad="50900" dist="38500" dir="13500000">
                    <a:srgbClr val="000000">
                      <a:alpha val="60000"/>
                    </a:srgbClr>
                  </a:innerShdw>
                </a:effectLst>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35504103"/>
      </p:ext>
    </p:extLst>
  </p:cSld>
  <p:clrMapOvr>
    <a:masterClrMapping/>
  </p:clrMapOvr>
  <p:timing>
    <p:tnLst>
      <p:par>
        <p:cTn xmlns:p14="http://schemas.microsoft.com/office/powerpoint/2010/mai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8D8CDD-9EE8-4C5F-8857-C11BECD939A6}" type="datetime1">
              <a:rPr lang="en-US" smtClean="0">
                <a:solidFill>
                  <a:prstClr val="black"/>
                </a:solidFill>
              </a:rPr>
              <a:pPr/>
              <a:t>5/4/13</a:t>
            </a:fld>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solidFill>
                <a:prstClr val="black"/>
              </a:solidFill>
              <a:latin typeface="Tahoma"/>
            </a:endParaRPr>
          </a:p>
        </p:txBody>
      </p:sp>
    </p:spTree>
    <p:extLst>
      <p:ext uri="{BB962C8B-B14F-4D97-AF65-F5344CB8AC3E}">
        <p14:creationId xmlns:p14="http://schemas.microsoft.com/office/powerpoint/2010/main" val="1678344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dirty="0" smtClean="0">
                <a:solidFill>
                  <a:prstClr val="black">
                    <a:tint val="75000"/>
                  </a:prstClr>
                </a:solidFill>
              </a:rPr>
              <a:t>Proprietary and Confidential</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25A39BE1-1C81-491E-AD2B-0913FEA622C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18103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dirty="0" smtClean="0">
                <a:solidFill>
                  <a:prstClr val="black">
                    <a:tint val="75000"/>
                  </a:prstClr>
                </a:solidFill>
              </a:rPr>
              <a:t>Proprietary and Confidential</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25A39BE1-1C81-491E-AD2B-0913FEA622C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98580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smtClean="0">
                <a:solidFill>
                  <a:prstClr val="black">
                    <a:tint val="75000"/>
                  </a:prstClr>
                </a:solidFill>
              </a:rPr>
              <a:t>Proprietary and Confidential</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5A39BE1-1C81-491E-AD2B-0913FEA622C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84534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smtClean="0">
                <a:solidFill>
                  <a:prstClr val="black">
                    <a:tint val="75000"/>
                  </a:prstClr>
                </a:solidFill>
              </a:rPr>
              <a:t>Proprietary and Confidential</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5A39BE1-1C81-491E-AD2B-0913FEA622C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857396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20" Type="http://schemas.openxmlformats.org/officeDocument/2006/relationships/slideLayout" Target="../slideLayouts/slideLayout31.xml"/><Relationship Id="rId21" Type="http://schemas.openxmlformats.org/officeDocument/2006/relationships/slideLayout" Target="../slideLayouts/slideLayout32.xml"/><Relationship Id="rId22" Type="http://schemas.openxmlformats.org/officeDocument/2006/relationships/slideLayout" Target="../slideLayouts/slideLayout33.xml"/><Relationship Id="rId23" Type="http://schemas.openxmlformats.org/officeDocument/2006/relationships/theme" Target="../theme/theme2.xml"/><Relationship Id="rId24" Type="http://schemas.openxmlformats.org/officeDocument/2006/relationships/image" Target="../media/image3.png"/><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slideLayout" Target="../slideLayouts/slideLayout28.xml"/><Relationship Id="rId18" Type="http://schemas.openxmlformats.org/officeDocument/2006/relationships/slideLayout" Target="../slideLayouts/slideLayout29.xml"/><Relationship Id="rId19" Type="http://schemas.openxmlformats.org/officeDocument/2006/relationships/slideLayout" Target="../slideLayouts/slideLayout30.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2.xml"/><Relationship Id="rId20" Type="http://schemas.openxmlformats.org/officeDocument/2006/relationships/slideLayout" Target="../slideLayouts/slideLayout53.xml"/><Relationship Id="rId21" Type="http://schemas.openxmlformats.org/officeDocument/2006/relationships/slideLayout" Target="../slideLayouts/slideLayout54.xml"/><Relationship Id="rId22" Type="http://schemas.openxmlformats.org/officeDocument/2006/relationships/slideLayout" Target="../slideLayouts/slideLayout55.xml"/><Relationship Id="rId23" Type="http://schemas.openxmlformats.org/officeDocument/2006/relationships/theme" Target="../theme/theme3.xml"/><Relationship Id="rId24" Type="http://schemas.openxmlformats.org/officeDocument/2006/relationships/image" Target="../media/image3.png"/><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Relationship Id="rId16" Type="http://schemas.openxmlformats.org/officeDocument/2006/relationships/slideLayout" Target="../slideLayouts/slideLayout49.xml"/><Relationship Id="rId17" Type="http://schemas.openxmlformats.org/officeDocument/2006/relationships/slideLayout" Target="../slideLayouts/slideLayout50.xml"/><Relationship Id="rId18" Type="http://schemas.openxmlformats.org/officeDocument/2006/relationships/slideLayout" Target="../slideLayouts/slideLayout51.xml"/><Relationship Id="rId19" Type="http://schemas.openxmlformats.org/officeDocument/2006/relationships/slideLayout" Target="../slideLayouts/slideLayout52.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prstClr val="black">
                    <a:tint val="75000"/>
                  </a:prstClr>
                </a:solidFill>
              </a:rPr>
              <a:t>Proprietary and Confidential</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39BE1-1C81-491E-AD2B-0913FEA622C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719469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 y="266391"/>
            <a:ext cx="7391400"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119273" y="1295400"/>
            <a:ext cx="8886031" cy="49728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25897" y="6467061"/>
            <a:ext cx="2133600" cy="214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ahoma" pitchFamily="34" charset="0"/>
              </a:defRPr>
            </a:lvl1pPr>
          </a:lstStyle>
          <a:p>
            <a:pPr>
              <a:defRPr/>
            </a:pPr>
            <a:fld id="{6044CDA0-78CB-42C8-920A-CAA81042257F}" type="datetime1">
              <a:rPr lang="en-US" smtClean="0">
                <a:solidFill>
                  <a:prstClr val="black"/>
                </a:solidFill>
              </a:rPr>
              <a:pPr>
                <a:defRPr/>
              </a:pPr>
              <a:t>5/4/13</a:t>
            </a:fld>
            <a:endParaRPr lang="en-US" dirty="0">
              <a:solidFill>
                <a:prstClr val="black"/>
              </a:solidFill>
            </a:endParaRPr>
          </a:p>
        </p:txBody>
      </p:sp>
      <p:pic>
        <p:nvPicPr>
          <p:cNvPr id="2" name="Picture 1"/>
          <p:cNvPicPr>
            <a:picLocks noChangeAspect="1"/>
          </p:cNvPicPr>
          <p:nvPr/>
        </p:nvPicPr>
        <p:blipFill>
          <a:blip r:embed="rId24"/>
          <a:stretch>
            <a:fillRect/>
          </a:stretch>
        </p:blipFill>
        <p:spPr>
          <a:xfrm>
            <a:off x="7467601" y="-21771"/>
            <a:ext cx="1550955" cy="1198464"/>
          </a:xfrm>
          <a:prstGeom prst="rect">
            <a:avLst/>
          </a:prstGeom>
        </p:spPr>
      </p:pic>
      <p:sp>
        <p:nvSpPr>
          <p:cNvPr id="1032" name="Line 8"/>
          <p:cNvSpPr>
            <a:spLocks noChangeShapeType="1"/>
          </p:cNvSpPr>
          <p:nvPr/>
        </p:nvSpPr>
        <p:spPr bwMode="auto">
          <a:xfrm>
            <a:off x="0" y="1058553"/>
            <a:ext cx="9144000" cy="0"/>
          </a:xfrm>
          <a:prstGeom prst="line">
            <a:avLst/>
          </a:prstGeom>
          <a:noFill/>
          <a:ln w="28575">
            <a:solidFill>
              <a:schemeClr val="tx1"/>
            </a:solidFill>
            <a:round/>
            <a:headEnd/>
            <a:tailEnd/>
          </a:ln>
          <a:effectLst/>
        </p:spPr>
        <p:txBody>
          <a:bodyPr/>
          <a:lstStyle/>
          <a:p>
            <a:pPr>
              <a:defRPr/>
            </a:pPr>
            <a:endParaRPr lang="en-US" dirty="0">
              <a:solidFill>
                <a:prstClr val="black"/>
              </a:solidFill>
              <a:latin typeface="Tahoma"/>
            </a:endParaRPr>
          </a:p>
        </p:txBody>
      </p:sp>
    </p:spTree>
    <p:extLst>
      <p:ext uri="{BB962C8B-B14F-4D97-AF65-F5344CB8AC3E}">
        <p14:creationId xmlns:p14="http://schemas.microsoft.com/office/powerpoint/2010/main" val="1586920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Lst>
  <p:timing>
    <p:tnLst>
      <p:par>
        <p:cTn xmlns:p14="http://schemas.microsoft.com/office/powerpoint/2010/main" id="1" dur="indefinite" restart="never" nodeType="tmRoot"/>
      </p:par>
    </p:tnLst>
  </p:timing>
  <p:hf sldNum="0" hdr="0" ftr="0" dt="0"/>
  <p:txStyles>
    <p:titleStyle>
      <a:lvl1pPr algn="l" rtl="0" eaLnBrk="1" fontAlgn="base" hangingPunct="1">
        <a:spcBef>
          <a:spcPct val="0"/>
        </a:spcBef>
        <a:spcAft>
          <a:spcPct val="0"/>
        </a:spcAft>
        <a:defRPr sz="3200">
          <a:solidFill>
            <a:schemeClr val="tx1"/>
          </a:solidFill>
          <a:latin typeface="+mj-lt"/>
          <a:ea typeface="+mj-ea"/>
          <a:cs typeface="+mj-cs"/>
        </a:defRPr>
      </a:lvl1pPr>
      <a:lvl2pPr algn="l" rtl="0" eaLnBrk="1" fontAlgn="base" hangingPunct="1">
        <a:spcBef>
          <a:spcPct val="0"/>
        </a:spcBef>
        <a:spcAft>
          <a:spcPct val="0"/>
        </a:spcAft>
        <a:defRPr sz="3200">
          <a:solidFill>
            <a:schemeClr val="tx2"/>
          </a:solidFill>
          <a:latin typeface="Tahoma" pitchFamily="34" charset="0"/>
        </a:defRPr>
      </a:lvl2pPr>
      <a:lvl3pPr algn="l" rtl="0" eaLnBrk="1" fontAlgn="base" hangingPunct="1">
        <a:spcBef>
          <a:spcPct val="0"/>
        </a:spcBef>
        <a:spcAft>
          <a:spcPct val="0"/>
        </a:spcAft>
        <a:defRPr sz="3200">
          <a:solidFill>
            <a:schemeClr val="tx2"/>
          </a:solidFill>
          <a:latin typeface="Tahoma" pitchFamily="34" charset="0"/>
        </a:defRPr>
      </a:lvl3pPr>
      <a:lvl4pPr algn="l" rtl="0" eaLnBrk="1" fontAlgn="base" hangingPunct="1">
        <a:spcBef>
          <a:spcPct val="0"/>
        </a:spcBef>
        <a:spcAft>
          <a:spcPct val="0"/>
        </a:spcAft>
        <a:defRPr sz="3200">
          <a:solidFill>
            <a:schemeClr val="tx2"/>
          </a:solidFill>
          <a:latin typeface="Tahoma" pitchFamily="34" charset="0"/>
        </a:defRPr>
      </a:lvl4pPr>
      <a:lvl5pPr algn="l" rtl="0" eaLnBrk="1" fontAlgn="base" hangingPunct="1">
        <a:spcBef>
          <a:spcPct val="0"/>
        </a:spcBef>
        <a:spcAft>
          <a:spcPct val="0"/>
        </a:spcAft>
        <a:defRPr sz="3200">
          <a:solidFill>
            <a:schemeClr val="tx2"/>
          </a:solidFill>
          <a:latin typeface="Tahoma" pitchFamily="34" charset="0"/>
        </a:defRPr>
      </a:lvl5pPr>
      <a:lvl6pPr marL="457200" algn="l" rtl="0" eaLnBrk="1" fontAlgn="base" hangingPunct="1">
        <a:spcBef>
          <a:spcPct val="0"/>
        </a:spcBef>
        <a:spcAft>
          <a:spcPct val="0"/>
        </a:spcAft>
        <a:defRPr sz="3200">
          <a:solidFill>
            <a:schemeClr val="tx2"/>
          </a:solidFill>
          <a:latin typeface="Tahoma" pitchFamily="34" charset="0"/>
        </a:defRPr>
      </a:lvl6pPr>
      <a:lvl7pPr marL="914400" algn="l" rtl="0" eaLnBrk="1" fontAlgn="base" hangingPunct="1">
        <a:spcBef>
          <a:spcPct val="0"/>
        </a:spcBef>
        <a:spcAft>
          <a:spcPct val="0"/>
        </a:spcAft>
        <a:defRPr sz="3200">
          <a:solidFill>
            <a:schemeClr val="tx2"/>
          </a:solidFill>
          <a:latin typeface="Tahoma" pitchFamily="34" charset="0"/>
        </a:defRPr>
      </a:lvl7pPr>
      <a:lvl8pPr marL="1371600" algn="l" rtl="0" eaLnBrk="1" fontAlgn="base" hangingPunct="1">
        <a:spcBef>
          <a:spcPct val="0"/>
        </a:spcBef>
        <a:spcAft>
          <a:spcPct val="0"/>
        </a:spcAft>
        <a:defRPr sz="3200">
          <a:solidFill>
            <a:schemeClr val="tx2"/>
          </a:solidFill>
          <a:latin typeface="Tahoma" pitchFamily="34" charset="0"/>
        </a:defRPr>
      </a:lvl8pPr>
      <a:lvl9pPr marL="1828800" algn="l" rtl="0" eaLnBrk="1" fontAlgn="base" hangingPunct="1">
        <a:spcBef>
          <a:spcPct val="0"/>
        </a:spcBef>
        <a:spcAft>
          <a:spcPct val="0"/>
        </a:spcAft>
        <a:defRPr sz="3200">
          <a:solidFill>
            <a:schemeClr val="tx2"/>
          </a:solidFill>
          <a:latin typeface="Tahoma" pitchFamily="34" charset="0"/>
        </a:defRPr>
      </a:lvl9pPr>
    </p:titleStyle>
    <p:bodyStyle>
      <a:lvl1pPr marL="342900" indent="-342900" algn="l" rtl="0" eaLnBrk="1" fontAlgn="base" hangingPunct="1">
        <a:spcBef>
          <a:spcPct val="20000"/>
        </a:spcBef>
        <a:spcAft>
          <a:spcPct val="0"/>
        </a:spcAft>
        <a:buFont typeface="Tahoma" pitchFamily="34" charset="0"/>
        <a:buChar char="◊"/>
        <a:defRPr sz="1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400">
          <a:solidFill>
            <a:schemeClr val="tx1"/>
          </a:solidFill>
          <a:latin typeface="+mn-lt"/>
        </a:defRPr>
      </a:lvl2pPr>
      <a:lvl3pPr marL="1143000" indent="-228600" algn="l" rtl="0" eaLnBrk="1" fontAlgn="base" hangingPunct="1">
        <a:spcBef>
          <a:spcPct val="20000"/>
        </a:spcBef>
        <a:spcAft>
          <a:spcPct val="0"/>
        </a:spcAft>
        <a:buChar char="•"/>
        <a:defRPr sz="1200">
          <a:solidFill>
            <a:schemeClr val="tx1"/>
          </a:solidFill>
          <a:latin typeface="+mn-lt"/>
        </a:defRPr>
      </a:lvl3pPr>
      <a:lvl4pPr marL="1600200" indent="-228600" algn="l" rtl="0" eaLnBrk="1" fontAlgn="base" hangingPunct="1">
        <a:spcBef>
          <a:spcPct val="20000"/>
        </a:spcBef>
        <a:spcAft>
          <a:spcPct val="0"/>
        </a:spcAft>
        <a:buChar char="–"/>
        <a:defRPr sz="1000">
          <a:solidFill>
            <a:schemeClr val="tx1"/>
          </a:solidFill>
          <a:latin typeface="+mn-lt"/>
        </a:defRPr>
      </a:lvl4pPr>
      <a:lvl5pPr marL="2057400" indent="-228600" algn="l" rtl="0" eaLnBrk="1" fontAlgn="base" hangingPunct="1">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 y="266391"/>
            <a:ext cx="7391400"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119273" y="1295400"/>
            <a:ext cx="8886031" cy="49728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25897" y="6467061"/>
            <a:ext cx="2133600" cy="214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ahoma" pitchFamily="34" charset="0"/>
              </a:defRPr>
            </a:lvl1pPr>
          </a:lstStyle>
          <a:p>
            <a:pPr>
              <a:defRPr/>
            </a:pPr>
            <a:fld id="{6044CDA0-78CB-42C8-920A-CAA81042257F}" type="datetime1">
              <a:rPr lang="en-US" smtClean="0">
                <a:solidFill>
                  <a:prstClr val="black"/>
                </a:solidFill>
              </a:rPr>
              <a:pPr>
                <a:defRPr/>
              </a:pPr>
              <a:t>5/4/13</a:t>
            </a:fld>
            <a:endParaRPr lang="en-US" dirty="0">
              <a:solidFill>
                <a:prstClr val="black"/>
              </a:solidFill>
            </a:endParaRPr>
          </a:p>
        </p:txBody>
      </p:sp>
      <p:pic>
        <p:nvPicPr>
          <p:cNvPr id="2" name="Picture 1"/>
          <p:cNvPicPr>
            <a:picLocks noChangeAspect="1"/>
          </p:cNvPicPr>
          <p:nvPr/>
        </p:nvPicPr>
        <p:blipFill>
          <a:blip r:embed="rId24"/>
          <a:stretch>
            <a:fillRect/>
          </a:stretch>
        </p:blipFill>
        <p:spPr>
          <a:xfrm>
            <a:off x="7467601" y="-21771"/>
            <a:ext cx="1550955" cy="1198464"/>
          </a:xfrm>
          <a:prstGeom prst="rect">
            <a:avLst/>
          </a:prstGeom>
        </p:spPr>
      </p:pic>
      <p:sp>
        <p:nvSpPr>
          <p:cNvPr id="1032" name="Line 8"/>
          <p:cNvSpPr>
            <a:spLocks noChangeShapeType="1"/>
          </p:cNvSpPr>
          <p:nvPr/>
        </p:nvSpPr>
        <p:spPr bwMode="auto">
          <a:xfrm>
            <a:off x="0" y="1058553"/>
            <a:ext cx="9144000" cy="0"/>
          </a:xfrm>
          <a:prstGeom prst="line">
            <a:avLst/>
          </a:prstGeom>
          <a:noFill/>
          <a:ln w="28575">
            <a:solidFill>
              <a:schemeClr val="tx1"/>
            </a:solidFill>
            <a:round/>
            <a:headEnd/>
            <a:tailEnd/>
          </a:ln>
          <a:effectLst/>
        </p:spPr>
        <p:txBody>
          <a:bodyPr/>
          <a:lstStyle/>
          <a:p>
            <a:pPr>
              <a:defRPr/>
            </a:pPr>
            <a:endParaRPr lang="en-US" dirty="0">
              <a:solidFill>
                <a:prstClr val="black"/>
              </a:solidFill>
              <a:latin typeface="Tahoma"/>
            </a:endParaRPr>
          </a:p>
        </p:txBody>
      </p:sp>
    </p:spTree>
    <p:extLst>
      <p:ext uri="{BB962C8B-B14F-4D97-AF65-F5344CB8AC3E}">
        <p14:creationId xmlns:p14="http://schemas.microsoft.com/office/powerpoint/2010/main" val="52152244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Lst>
  <p:timing>
    <p:tnLst>
      <p:par>
        <p:cTn xmlns:p14="http://schemas.microsoft.com/office/powerpoint/2010/main" id="1" dur="indefinite" restart="never" nodeType="tmRoot"/>
      </p:par>
    </p:tnLst>
  </p:timing>
  <p:hf sldNum="0" hdr="0" ftr="0" dt="0"/>
  <p:txStyles>
    <p:titleStyle>
      <a:lvl1pPr algn="l" rtl="0" eaLnBrk="1" fontAlgn="base" hangingPunct="1">
        <a:spcBef>
          <a:spcPct val="0"/>
        </a:spcBef>
        <a:spcAft>
          <a:spcPct val="0"/>
        </a:spcAft>
        <a:defRPr sz="3200">
          <a:solidFill>
            <a:schemeClr val="tx1"/>
          </a:solidFill>
          <a:latin typeface="+mj-lt"/>
          <a:ea typeface="+mj-ea"/>
          <a:cs typeface="+mj-cs"/>
        </a:defRPr>
      </a:lvl1pPr>
      <a:lvl2pPr algn="l" rtl="0" eaLnBrk="1" fontAlgn="base" hangingPunct="1">
        <a:spcBef>
          <a:spcPct val="0"/>
        </a:spcBef>
        <a:spcAft>
          <a:spcPct val="0"/>
        </a:spcAft>
        <a:defRPr sz="3200">
          <a:solidFill>
            <a:schemeClr val="tx2"/>
          </a:solidFill>
          <a:latin typeface="Tahoma" pitchFamily="34" charset="0"/>
        </a:defRPr>
      </a:lvl2pPr>
      <a:lvl3pPr algn="l" rtl="0" eaLnBrk="1" fontAlgn="base" hangingPunct="1">
        <a:spcBef>
          <a:spcPct val="0"/>
        </a:spcBef>
        <a:spcAft>
          <a:spcPct val="0"/>
        </a:spcAft>
        <a:defRPr sz="3200">
          <a:solidFill>
            <a:schemeClr val="tx2"/>
          </a:solidFill>
          <a:latin typeface="Tahoma" pitchFamily="34" charset="0"/>
        </a:defRPr>
      </a:lvl3pPr>
      <a:lvl4pPr algn="l" rtl="0" eaLnBrk="1" fontAlgn="base" hangingPunct="1">
        <a:spcBef>
          <a:spcPct val="0"/>
        </a:spcBef>
        <a:spcAft>
          <a:spcPct val="0"/>
        </a:spcAft>
        <a:defRPr sz="3200">
          <a:solidFill>
            <a:schemeClr val="tx2"/>
          </a:solidFill>
          <a:latin typeface="Tahoma" pitchFamily="34" charset="0"/>
        </a:defRPr>
      </a:lvl4pPr>
      <a:lvl5pPr algn="l" rtl="0" eaLnBrk="1" fontAlgn="base" hangingPunct="1">
        <a:spcBef>
          <a:spcPct val="0"/>
        </a:spcBef>
        <a:spcAft>
          <a:spcPct val="0"/>
        </a:spcAft>
        <a:defRPr sz="3200">
          <a:solidFill>
            <a:schemeClr val="tx2"/>
          </a:solidFill>
          <a:latin typeface="Tahoma" pitchFamily="34" charset="0"/>
        </a:defRPr>
      </a:lvl5pPr>
      <a:lvl6pPr marL="457200" algn="l" rtl="0" eaLnBrk="1" fontAlgn="base" hangingPunct="1">
        <a:spcBef>
          <a:spcPct val="0"/>
        </a:spcBef>
        <a:spcAft>
          <a:spcPct val="0"/>
        </a:spcAft>
        <a:defRPr sz="3200">
          <a:solidFill>
            <a:schemeClr val="tx2"/>
          </a:solidFill>
          <a:latin typeface="Tahoma" pitchFamily="34" charset="0"/>
        </a:defRPr>
      </a:lvl6pPr>
      <a:lvl7pPr marL="914400" algn="l" rtl="0" eaLnBrk="1" fontAlgn="base" hangingPunct="1">
        <a:spcBef>
          <a:spcPct val="0"/>
        </a:spcBef>
        <a:spcAft>
          <a:spcPct val="0"/>
        </a:spcAft>
        <a:defRPr sz="3200">
          <a:solidFill>
            <a:schemeClr val="tx2"/>
          </a:solidFill>
          <a:latin typeface="Tahoma" pitchFamily="34" charset="0"/>
        </a:defRPr>
      </a:lvl7pPr>
      <a:lvl8pPr marL="1371600" algn="l" rtl="0" eaLnBrk="1" fontAlgn="base" hangingPunct="1">
        <a:spcBef>
          <a:spcPct val="0"/>
        </a:spcBef>
        <a:spcAft>
          <a:spcPct val="0"/>
        </a:spcAft>
        <a:defRPr sz="3200">
          <a:solidFill>
            <a:schemeClr val="tx2"/>
          </a:solidFill>
          <a:latin typeface="Tahoma" pitchFamily="34" charset="0"/>
        </a:defRPr>
      </a:lvl8pPr>
      <a:lvl9pPr marL="1828800" algn="l" rtl="0" eaLnBrk="1" fontAlgn="base" hangingPunct="1">
        <a:spcBef>
          <a:spcPct val="0"/>
        </a:spcBef>
        <a:spcAft>
          <a:spcPct val="0"/>
        </a:spcAft>
        <a:defRPr sz="3200">
          <a:solidFill>
            <a:schemeClr val="tx2"/>
          </a:solidFill>
          <a:latin typeface="Tahoma" pitchFamily="34" charset="0"/>
        </a:defRPr>
      </a:lvl9pPr>
    </p:titleStyle>
    <p:bodyStyle>
      <a:lvl1pPr marL="342900" indent="-342900" algn="l" rtl="0" eaLnBrk="1" fontAlgn="base" hangingPunct="1">
        <a:spcBef>
          <a:spcPct val="20000"/>
        </a:spcBef>
        <a:spcAft>
          <a:spcPct val="0"/>
        </a:spcAft>
        <a:buFont typeface="Tahoma" pitchFamily="34" charset="0"/>
        <a:buChar char="◊"/>
        <a:defRPr sz="1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400">
          <a:solidFill>
            <a:schemeClr val="tx1"/>
          </a:solidFill>
          <a:latin typeface="+mn-lt"/>
        </a:defRPr>
      </a:lvl2pPr>
      <a:lvl3pPr marL="1143000" indent="-228600" algn="l" rtl="0" eaLnBrk="1" fontAlgn="base" hangingPunct="1">
        <a:spcBef>
          <a:spcPct val="20000"/>
        </a:spcBef>
        <a:spcAft>
          <a:spcPct val="0"/>
        </a:spcAft>
        <a:buChar char="•"/>
        <a:defRPr sz="1200">
          <a:solidFill>
            <a:schemeClr val="tx1"/>
          </a:solidFill>
          <a:latin typeface="+mn-lt"/>
        </a:defRPr>
      </a:lvl3pPr>
      <a:lvl4pPr marL="1600200" indent="-228600" algn="l" rtl="0" eaLnBrk="1" fontAlgn="base" hangingPunct="1">
        <a:spcBef>
          <a:spcPct val="20000"/>
        </a:spcBef>
        <a:spcAft>
          <a:spcPct val="0"/>
        </a:spcAft>
        <a:buChar char="–"/>
        <a:defRPr sz="1000">
          <a:solidFill>
            <a:schemeClr val="tx1"/>
          </a:solidFill>
          <a:latin typeface="+mn-lt"/>
        </a:defRPr>
      </a:lvl4pPr>
      <a:lvl5pPr marL="2057400" indent="-228600" algn="l" rtl="0" eaLnBrk="1" fontAlgn="base" hangingPunct="1">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7.png"/><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hyperlink" Target="http://bit.ly/Zw3SGx" TargetMode="External"/><Relationship Id="rId1" Type="http://schemas.openxmlformats.org/officeDocument/2006/relationships/slideLayout" Target="../slideLayouts/slideLayout28.xml"/><Relationship Id="rId2" Type="http://schemas.openxmlformats.org/officeDocument/2006/relationships/hyperlink" Target="https://trello.com/board/hackathon-trello/5185220b33d045bd69006d8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267200"/>
            <a:ext cx="7772400" cy="1752600"/>
          </a:xfrm>
        </p:spPr>
        <p:txBody>
          <a:bodyPr>
            <a:normAutofit/>
          </a:bodyPr>
          <a:lstStyle/>
          <a:p>
            <a:r>
              <a:rPr lang="en-US" dirty="0" err="1" smtClean="0"/>
              <a:t>Trello</a:t>
            </a:r>
            <a:r>
              <a:rPr lang="en-US" dirty="0" smtClean="0"/>
              <a:t> Executive Dashboard</a:t>
            </a:r>
            <a:r>
              <a:rPr lang="en-US" dirty="0" smtClean="0"/>
              <a:t/>
            </a:r>
            <a:br>
              <a:rPr lang="en-US" dirty="0" smtClean="0"/>
            </a:br>
            <a:r>
              <a:rPr lang="en-US" sz="3100" dirty="0" err="1" smtClean="0"/>
              <a:t>Hackathon</a:t>
            </a:r>
            <a:r>
              <a:rPr lang="en-US" sz="3100" dirty="0" smtClean="0"/>
              <a:t> Pitch</a:t>
            </a:r>
            <a:endParaRPr lang="en-US" dirty="0"/>
          </a:p>
        </p:txBody>
      </p:sp>
      <p:sp>
        <p:nvSpPr>
          <p:cNvPr id="3" name="Subtitle 2"/>
          <p:cNvSpPr>
            <a:spLocks noGrp="1"/>
          </p:cNvSpPr>
          <p:nvPr>
            <p:ph type="body" idx="1"/>
          </p:nvPr>
        </p:nvSpPr>
        <p:spPr>
          <a:xfrm>
            <a:off x="762000" y="2590800"/>
            <a:ext cx="7772400" cy="1500187"/>
          </a:xfrm>
        </p:spPr>
        <p:txBody>
          <a:bodyPr/>
          <a:lstStyle/>
          <a:p>
            <a:r>
              <a:rPr lang="en-US" dirty="0"/>
              <a:t>Excella Consulting </a:t>
            </a:r>
            <a:endParaRPr lang="en-US" dirty="0" smtClean="0"/>
          </a:p>
          <a:p>
            <a:fld id="{AC2C42AC-40C9-6145-9054-CFEE39A848C8}" type="datetime4">
              <a:rPr lang="en-US" smtClean="0"/>
              <a:t>May 4, 2013</a:t>
            </a:fld>
            <a:endParaRPr lang="en-US" dirty="0" smtClean="0"/>
          </a:p>
        </p:txBody>
      </p:sp>
      <p:sp>
        <p:nvSpPr>
          <p:cNvPr id="4" name="Footer Placeholder 3"/>
          <p:cNvSpPr>
            <a:spLocks noGrp="1"/>
          </p:cNvSpPr>
          <p:nvPr>
            <p:ph type="ftr" sz="quarter" idx="11"/>
          </p:nvPr>
        </p:nvSpPr>
        <p:spPr>
          <a:xfrm>
            <a:off x="3124200" y="6356350"/>
            <a:ext cx="2895600" cy="365125"/>
          </a:xfrm>
        </p:spPr>
        <p:txBody>
          <a:bodyPr/>
          <a:lstStyle/>
          <a:p>
            <a:r>
              <a:rPr lang="en-US" dirty="0" smtClean="0">
                <a:solidFill>
                  <a:prstClr val="black">
                    <a:tint val="75000"/>
                  </a:prstClr>
                </a:solidFill>
              </a:rPr>
              <a:t>Proprietary and Confidential</a:t>
            </a:r>
            <a:endParaRPr lang="en-US" dirty="0">
              <a:solidFill>
                <a:prstClr val="black">
                  <a:tint val="75000"/>
                </a:prstClr>
              </a:solidFill>
            </a:endParaRPr>
          </a:p>
        </p:txBody>
      </p:sp>
      <p:sp>
        <p:nvSpPr>
          <p:cNvPr id="5" name="Slide Number Placeholder 4"/>
          <p:cNvSpPr>
            <a:spLocks noGrp="1"/>
          </p:cNvSpPr>
          <p:nvPr>
            <p:ph type="sldNum" sz="quarter" idx="12"/>
          </p:nvPr>
        </p:nvSpPr>
        <p:spPr>
          <a:xfrm>
            <a:off x="6553200" y="6356350"/>
            <a:ext cx="2133600" cy="365125"/>
          </a:xfrm>
        </p:spPr>
        <p:txBody>
          <a:bodyPr/>
          <a:lstStyle/>
          <a:p>
            <a:fld id="{25A39BE1-1C81-491E-AD2B-0913FEA622C8}" type="slidenum">
              <a:rPr lang="en-US" smtClean="0">
                <a:solidFill>
                  <a:prstClr val="black">
                    <a:tint val="75000"/>
                  </a:prstClr>
                </a:solidFill>
              </a:rPr>
              <a:pPr/>
              <a:t>1</a:t>
            </a:fld>
            <a:endParaRPr lang="en-US" dirty="0">
              <a:solidFill>
                <a:prstClr val="black">
                  <a:tint val="75000"/>
                </a:prstClr>
              </a:solidFill>
            </a:endParaRPr>
          </a:p>
        </p:txBody>
      </p:sp>
    </p:spTree>
    <p:extLst>
      <p:ext uri="{BB962C8B-B14F-4D97-AF65-F5344CB8AC3E}">
        <p14:creationId xmlns:p14="http://schemas.microsoft.com/office/powerpoint/2010/main" val="99274246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rello-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57049"/>
            <a:ext cx="4237699" cy="1600351"/>
          </a:xfrm>
          <a:prstGeom prst="rect">
            <a:avLst/>
          </a:prstGeom>
        </p:spPr>
      </p:pic>
      <p:sp>
        <p:nvSpPr>
          <p:cNvPr id="10" name="TextBox 9"/>
          <p:cNvSpPr txBox="1"/>
          <p:nvPr/>
        </p:nvSpPr>
        <p:spPr>
          <a:xfrm>
            <a:off x="1219200" y="2438400"/>
            <a:ext cx="6553200" cy="461665"/>
          </a:xfrm>
          <a:prstGeom prst="rect">
            <a:avLst/>
          </a:prstGeom>
          <a:noFill/>
        </p:spPr>
        <p:txBody>
          <a:bodyPr wrap="square" rtlCol="0">
            <a:spAutoFit/>
          </a:bodyPr>
          <a:lstStyle/>
          <a:p>
            <a:pPr algn="ctr"/>
            <a:r>
              <a:rPr lang="en-US" sz="2400" b="1" dirty="0" smtClean="0">
                <a:latin typeface="Avenir Light"/>
                <a:cs typeface="Avenir Light"/>
              </a:rPr>
              <a:t>“Your </a:t>
            </a:r>
            <a:r>
              <a:rPr lang="en-US" sz="2400" b="1" dirty="0">
                <a:latin typeface="Avenir Light"/>
                <a:cs typeface="Avenir Light"/>
              </a:rPr>
              <a:t>entire project in a single glance</a:t>
            </a:r>
            <a:r>
              <a:rPr lang="en-US" sz="2400" b="1" dirty="0" smtClean="0">
                <a:latin typeface="Avenir Light"/>
                <a:cs typeface="Avenir Light"/>
              </a:rPr>
              <a:t>.”</a:t>
            </a:r>
            <a:endParaRPr lang="en-US" sz="2400" b="1" dirty="0">
              <a:latin typeface="Avenir Light"/>
              <a:cs typeface="Avenir Light"/>
            </a:endParaRPr>
          </a:p>
        </p:txBody>
      </p:sp>
      <p:sp>
        <p:nvSpPr>
          <p:cNvPr id="12" name="TextBox 11"/>
          <p:cNvSpPr txBox="1"/>
          <p:nvPr/>
        </p:nvSpPr>
        <p:spPr>
          <a:xfrm>
            <a:off x="1219200" y="3352800"/>
            <a:ext cx="6553200" cy="461665"/>
          </a:xfrm>
          <a:prstGeom prst="rect">
            <a:avLst/>
          </a:prstGeom>
          <a:noFill/>
        </p:spPr>
        <p:txBody>
          <a:bodyPr wrap="square" rtlCol="0">
            <a:spAutoFit/>
          </a:bodyPr>
          <a:lstStyle/>
          <a:p>
            <a:pPr algn="ctr"/>
            <a:r>
              <a:rPr lang="en-US" sz="2400" b="1" dirty="0" smtClean="0">
                <a:latin typeface="Avenir Light"/>
                <a:cs typeface="Avenir Light"/>
              </a:rPr>
              <a:t>“Organize anything, together.”</a:t>
            </a:r>
            <a:endParaRPr lang="en-US" sz="2400" b="1" dirty="0">
              <a:latin typeface="Avenir Light"/>
              <a:cs typeface="Avenir Light"/>
            </a:endParaRPr>
          </a:p>
        </p:txBody>
      </p:sp>
      <p:pic>
        <p:nvPicPr>
          <p:cNvPr id="11" name="Picture 10" descr="Screen Shot 2013-05-04 at 1.24.35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533400"/>
            <a:ext cx="8399251" cy="4821252"/>
          </a:xfrm>
          <a:prstGeom prst="rect">
            <a:avLst/>
          </a:prstGeom>
        </p:spPr>
      </p:pic>
    </p:spTree>
    <p:extLst>
      <p:ext uri="{BB962C8B-B14F-4D97-AF65-F5344CB8AC3E}">
        <p14:creationId xmlns:p14="http://schemas.microsoft.com/office/powerpoint/2010/main" val="37923663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71600" y="2436673"/>
            <a:ext cx="6172200" cy="1754327"/>
          </a:xfrm>
          <a:prstGeom prst="rect">
            <a:avLst/>
          </a:prstGeom>
        </p:spPr>
        <p:txBody>
          <a:bodyPr wrap="square">
            <a:spAutoFit/>
          </a:bodyPr>
          <a:lstStyle/>
          <a:p>
            <a:pPr algn="ctr"/>
            <a:r>
              <a:rPr lang="en-US" sz="3600" dirty="0"/>
              <a:t>“If you want to use </a:t>
            </a:r>
            <a:r>
              <a:rPr lang="en-US" sz="3600" dirty="0" err="1"/>
              <a:t>Trello</a:t>
            </a:r>
            <a:r>
              <a:rPr lang="en-US" sz="3600" dirty="0"/>
              <a:t> fine, but I still need that weekly report…” </a:t>
            </a:r>
            <a:endParaRPr lang="en-US" sz="3600" dirty="0"/>
          </a:p>
        </p:txBody>
      </p:sp>
    </p:spTree>
    <p:extLst>
      <p:ext uri="{BB962C8B-B14F-4D97-AF65-F5344CB8AC3E}">
        <p14:creationId xmlns:p14="http://schemas.microsoft.com/office/powerpoint/2010/main" val="290996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1595497"/>
            <a:ext cx="6248400" cy="2062103"/>
          </a:xfrm>
          <a:prstGeom prst="rect">
            <a:avLst/>
          </a:prstGeom>
          <a:noFill/>
        </p:spPr>
        <p:txBody>
          <a:bodyPr wrap="square" rtlCol="0">
            <a:spAutoFit/>
          </a:bodyPr>
          <a:lstStyle/>
          <a:p>
            <a:r>
              <a:rPr lang="en-US" sz="3200" dirty="0" smtClean="0"/>
              <a:t>Create a Dashboard that allows stakeholders to evaluate a </a:t>
            </a:r>
            <a:r>
              <a:rPr lang="en-US" sz="3200" dirty="0" err="1" smtClean="0"/>
              <a:t>Trello</a:t>
            </a:r>
            <a:r>
              <a:rPr lang="en-US" sz="3200" dirty="0" smtClean="0"/>
              <a:t> project’s status and key data in </a:t>
            </a:r>
            <a:r>
              <a:rPr lang="en-US" sz="3200" b="1" dirty="0" smtClean="0"/>
              <a:t>120 seconds or less…</a:t>
            </a:r>
          </a:p>
        </p:txBody>
      </p:sp>
      <p:sp>
        <p:nvSpPr>
          <p:cNvPr id="3" name="TextBox 2"/>
          <p:cNvSpPr txBox="1"/>
          <p:nvPr/>
        </p:nvSpPr>
        <p:spPr>
          <a:xfrm>
            <a:off x="6172200" y="5581471"/>
            <a:ext cx="2971800" cy="1200329"/>
          </a:xfrm>
          <a:prstGeom prst="rect">
            <a:avLst/>
          </a:prstGeom>
          <a:noFill/>
        </p:spPr>
        <p:txBody>
          <a:bodyPr wrap="square" rtlCol="0">
            <a:spAutoFit/>
          </a:bodyPr>
          <a:lstStyle/>
          <a:p>
            <a:r>
              <a:rPr lang="en-US" sz="7200" b="1" dirty="0" smtClean="0"/>
              <a:t>Vision</a:t>
            </a:r>
            <a:endParaRPr lang="en-US" sz="7200" b="1" dirty="0"/>
          </a:p>
        </p:txBody>
      </p:sp>
    </p:spTree>
    <p:extLst>
      <p:ext uri="{BB962C8B-B14F-4D97-AF65-F5344CB8AC3E}">
        <p14:creationId xmlns:p14="http://schemas.microsoft.com/office/powerpoint/2010/main" val="169754179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447800" y="1066800"/>
            <a:ext cx="6317100" cy="5029200"/>
            <a:chOff x="1447800" y="1066800"/>
            <a:chExt cx="6317100" cy="5029200"/>
          </a:xfrm>
        </p:grpSpPr>
        <p:pic>
          <p:nvPicPr>
            <p:cNvPr id="10" name="Picture 9" descr="Excello.jpeg">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066800"/>
              <a:ext cx="6317100" cy="4876800"/>
            </a:xfrm>
            <a:prstGeom prst="rect">
              <a:avLst/>
            </a:prstGeom>
          </p:spPr>
        </p:pic>
        <p:sp>
          <p:nvSpPr>
            <p:cNvPr id="11" name="TextBox 10"/>
            <p:cNvSpPr txBox="1"/>
            <p:nvPr/>
          </p:nvSpPr>
          <p:spPr>
            <a:xfrm>
              <a:off x="1600200" y="5326559"/>
              <a:ext cx="5943600" cy="769441"/>
            </a:xfrm>
            <a:prstGeom prst="rect">
              <a:avLst/>
            </a:prstGeom>
            <a:noFill/>
          </p:spPr>
          <p:txBody>
            <a:bodyPr wrap="square" rtlCol="0">
              <a:spAutoFit/>
            </a:bodyPr>
            <a:lstStyle/>
            <a:p>
              <a:pPr algn="dist"/>
              <a:r>
                <a:rPr lang="en-US" sz="2400" b="1" dirty="0" err="1" smtClean="0">
                  <a:latin typeface="Copperplate Gothic Bold"/>
                  <a:cs typeface="Copperplate Gothic Bold"/>
                </a:rPr>
                <a:t>Trello</a:t>
              </a:r>
              <a:r>
                <a:rPr lang="en-US" sz="2400" b="1" dirty="0" smtClean="0">
                  <a:latin typeface="Copperplate Gothic Bold"/>
                  <a:cs typeface="Copperplate Gothic Bold"/>
                </a:rPr>
                <a:t> Executive Dashboard</a:t>
              </a:r>
            </a:p>
            <a:p>
              <a:pPr algn="dist"/>
              <a:endParaRPr lang="en-US" sz="2000" b="1" dirty="0"/>
            </a:p>
          </p:txBody>
        </p:sp>
      </p:grpSp>
      <p:sp>
        <p:nvSpPr>
          <p:cNvPr id="14" name="Rectangle 13"/>
          <p:cNvSpPr/>
          <p:nvPr/>
        </p:nvSpPr>
        <p:spPr>
          <a:xfrm>
            <a:off x="3352800" y="6096000"/>
            <a:ext cx="2254493" cy="369332"/>
          </a:xfrm>
          <a:prstGeom prst="rect">
            <a:avLst/>
          </a:prstGeom>
        </p:spPr>
        <p:txBody>
          <a:bodyPr wrap="none">
            <a:spAutoFit/>
          </a:bodyPr>
          <a:lstStyle/>
          <a:p>
            <a:r>
              <a:rPr lang="en-US" dirty="0">
                <a:hlinkClick r:id="rId4"/>
              </a:rPr>
              <a:t>http://bit.ly/</a:t>
            </a:r>
            <a:r>
              <a:rPr lang="en-US" dirty="0" smtClean="0">
                <a:hlinkClick r:id="rId4"/>
              </a:rPr>
              <a:t>Zw3SGx</a:t>
            </a:r>
            <a:r>
              <a:rPr lang="en-US" dirty="0" smtClean="0"/>
              <a:t> </a:t>
            </a:r>
            <a:endParaRPr lang="en-US" dirty="0"/>
          </a:p>
        </p:txBody>
      </p:sp>
    </p:spTree>
    <p:extLst>
      <p:ext uri="{BB962C8B-B14F-4D97-AF65-F5344CB8AC3E}">
        <p14:creationId xmlns:p14="http://schemas.microsoft.com/office/powerpoint/2010/main" val="287457722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xcella Agile Training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Excella Agile Training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61AA4188DB3C440A398E1228B7B98B3" ma:contentTypeVersion="0" ma:contentTypeDescription="Create a new document." ma:contentTypeScope="" ma:versionID="1ccecec5a01d36866419b84219edc7cb">
  <xsd:schema xmlns:xsd="http://www.w3.org/2001/XMLSchema" xmlns:xs="http://www.w3.org/2001/XMLSchema" xmlns:p="http://schemas.microsoft.com/office/2006/metadata/properties" targetNamespace="http://schemas.microsoft.com/office/2006/metadata/properties" ma:root="true" ma:fieldsID="81ac35decf2e4dc4cb6f0094bd7a38e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7832EA-6960-40AF-8F9C-146B66017BCE}">
  <ds:schemaRefs>
    <ds:schemaRef ds:uri="http://schemas.microsoft.com/office/2006/documentManagement/types"/>
    <ds:schemaRef ds:uri="http://purl.org/dc/terms/"/>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 ds:uri="http://purl.org/dc/elements/1.1/"/>
    <ds:schemaRef ds:uri="http://purl.org/dc/dcmitype/"/>
  </ds:schemaRefs>
</ds:datastoreItem>
</file>

<file path=customXml/itemProps2.xml><?xml version="1.0" encoding="utf-8"?>
<ds:datastoreItem xmlns:ds="http://schemas.openxmlformats.org/officeDocument/2006/customXml" ds:itemID="{0EAB16D6-9A98-40DD-B0D4-43CB5BA595C0}">
  <ds:schemaRefs>
    <ds:schemaRef ds:uri="http://schemas.microsoft.com/sharepoint/v3/contenttype/forms"/>
  </ds:schemaRefs>
</ds:datastoreItem>
</file>

<file path=customXml/itemProps3.xml><?xml version="1.0" encoding="utf-8"?>
<ds:datastoreItem xmlns:ds="http://schemas.openxmlformats.org/officeDocument/2006/customXml" ds:itemID="{048F410A-4788-435E-8519-32FB873190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13448</TotalTime>
  <Words>78</Words>
  <Application>Microsoft Macintosh PowerPoint</Application>
  <PresentationFormat>On-screen Show (4:3)</PresentationFormat>
  <Paragraphs>13</Paragraphs>
  <Slides>5</Slides>
  <Notes>1</Notes>
  <HiddenSlides>0</HiddenSlides>
  <MMClips>0</MMClips>
  <ScaleCrop>false</ScaleCrop>
  <HeadingPairs>
    <vt:vector size="4" baseType="variant">
      <vt:variant>
        <vt:lpstr>Theme</vt:lpstr>
      </vt:variant>
      <vt:variant>
        <vt:i4>3</vt:i4>
      </vt:variant>
      <vt:variant>
        <vt:lpstr>Slide Titles</vt:lpstr>
      </vt:variant>
      <vt:variant>
        <vt:i4>5</vt:i4>
      </vt:variant>
    </vt:vector>
  </HeadingPairs>
  <TitlesOfParts>
    <vt:vector size="8" baseType="lpstr">
      <vt:lpstr>1_Office Theme</vt:lpstr>
      <vt:lpstr>Excella Agile Training Template</vt:lpstr>
      <vt:lpstr>1_Excella Agile Training Template</vt:lpstr>
      <vt:lpstr>Trello Executive Dashboard Hackathon Pitch</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dc:creator>
  <cp:lastModifiedBy>David Garber</cp:lastModifiedBy>
  <cp:revision>96</cp:revision>
  <cp:lastPrinted>2013-02-26T17:25:14Z</cp:lastPrinted>
  <dcterms:created xsi:type="dcterms:W3CDTF">2012-10-25T15:45:18Z</dcterms:created>
  <dcterms:modified xsi:type="dcterms:W3CDTF">2013-05-06T13:30:04Z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0x010100461AA4188DB3C440A398E1228B7B98B3</vt:lpwstr>
  </property>
</Properties>
</file>