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8" r:id="rId6"/>
    <p:sldId id="266" r:id="rId7"/>
    <p:sldId id="267" r:id="rId8"/>
    <p:sldId id="260" r:id="rId9"/>
    <p:sldId id="262" r:id="rId10"/>
    <p:sldId id="263" r:id="rId11"/>
    <p:sldId id="264" r:id="rId12"/>
    <p:sldId id="269" r:id="rId13"/>
    <p:sldId id="272" r:id="rId14"/>
    <p:sldId id="270" r:id="rId15"/>
    <p:sldId id="273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D81A69-ED7A-47FC-8343-295E015014AB}" v="284" dt="2023-03-20T07:08:46.742"/>
    <p1510:client id="{E5A99842-6093-4F7D-9468-D63C0AC975C4}" v="2" dt="2023-03-19T16:51:36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kovic Aleksandar, SchülerIn" userId="9517229e-b1ee-4b9a-a7d5-5b6f18af5d3d" providerId="ADAL" clId="{E5A99842-6093-4F7D-9468-D63C0AC975C4}"/>
    <pc:docChg chg="modSld">
      <pc:chgData name="Marinkovic Aleksandar, SchülerIn" userId="9517229e-b1ee-4b9a-a7d5-5b6f18af5d3d" providerId="ADAL" clId="{E5A99842-6093-4F7D-9468-D63C0AC975C4}" dt="2023-03-19T16:51:36.080" v="1" actId="20577"/>
      <pc:docMkLst>
        <pc:docMk/>
      </pc:docMkLst>
      <pc:sldChg chg="modSp">
        <pc:chgData name="Marinkovic Aleksandar, SchülerIn" userId="9517229e-b1ee-4b9a-a7d5-5b6f18af5d3d" providerId="ADAL" clId="{E5A99842-6093-4F7D-9468-D63C0AC975C4}" dt="2023-03-19T16:51:36.080" v="1" actId="20577"/>
        <pc:sldMkLst>
          <pc:docMk/>
          <pc:sldMk cId="1443592325" sldId="257"/>
        </pc:sldMkLst>
        <pc:graphicFrameChg chg="mod">
          <ac:chgData name="Marinkovic Aleksandar, SchülerIn" userId="9517229e-b1ee-4b9a-a7d5-5b6f18af5d3d" providerId="ADAL" clId="{E5A99842-6093-4F7D-9468-D63C0AC975C4}" dt="2023-03-19T16:51:36.080" v="1" actId="20577"/>
          <ac:graphicFrameMkLst>
            <pc:docMk/>
            <pc:sldMk cId="1443592325" sldId="257"/>
            <ac:graphicFrameMk id="6" creationId="{7DD98793-8A80-F4C6-79B4-A9D38219EE9D}"/>
          </ac:graphicFrameMkLst>
        </pc:graphicFrameChg>
      </pc:sldChg>
    </pc:docChg>
  </pc:docChgLst>
  <pc:docChgLst>
    <pc:chgData name="Pfurner Daniel, SchülerIn" userId="9efd71c8-0530-462b-9f7e-6d90fc61c83a" providerId="ADAL" clId="{E4D81A69-ED7A-47FC-8343-295E015014AB}"/>
    <pc:docChg chg="undo redo custSel addSld delSld modSld sldOrd modMainMaster">
      <pc:chgData name="Pfurner Daniel, SchülerIn" userId="9efd71c8-0530-462b-9f7e-6d90fc61c83a" providerId="ADAL" clId="{E4D81A69-ED7A-47FC-8343-295E015014AB}" dt="2023-03-20T07:08:46.740" v="3577"/>
      <pc:docMkLst>
        <pc:docMk/>
      </pc:docMkLst>
      <pc:sldChg chg="addSp delSp modSp new mod setBg setClrOvrMap">
        <pc:chgData name="Pfurner Daniel, SchülerIn" userId="9efd71c8-0530-462b-9f7e-6d90fc61c83a" providerId="ADAL" clId="{E4D81A69-ED7A-47FC-8343-295E015014AB}" dt="2023-03-19T13:21:39.980" v="570"/>
        <pc:sldMkLst>
          <pc:docMk/>
          <pc:sldMk cId="2570730673" sldId="256"/>
        </pc:sldMkLst>
        <pc:spChg chg="mod">
          <ac:chgData name="Pfurner Daniel, SchülerIn" userId="9efd71c8-0530-462b-9f7e-6d90fc61c83a" providerId="ADAL" clId="{E4D81A69-ED7A-47FC-8343-295E015014AB}" dt="2023-03-19T13:16:44.379" v="387" actId="26606"/>
          <ac:spMkLst>
            <pc:docMk/>
            <pc:sldMk cId="2570730673" sldId="256"/>
            <ac:spMk id="2" creationId="{85F7A9CE-CFE6-E209-0C06-A9DAEB8D257E}"/>
          </ac:spMkLst>
        </pc:spChg>
        <pc:spChg chg="mod">
          <ac:chgData name="Pfurner Daniel, SchülerIn" userId="9efd71c8-0530-462b-9f7e-6d90fc61c83a" providerId="ADAL" clId="{E4D81A69-ED7A-47FC-8343-295E015014AB}" dt="2023-03-19T13:16:44.379" v="387" actId="26606"/>
          <ac:spMkLst>
            <pc:docMk/>
            <pc:sldMk cId="2570730673" sldId="256"/>
            <ac:spMk id="3" creationId="{49CCB015-8B6D-813D-8304-11DC900D93E1}"/>
          </ac:spMkLst>
        </pc:spChg>
        <pc:spChg chg="mod">
          <ac:chgData name="Pfurner Daniel, SchülerIn" userId="9efd71c8-0530-462b-9f7e-6d90fc61c83a" providerId="ADAL" clId="{E4D81A69-ED7A-47FC-8343-295E015014AB}" dt="2023-03-19T13:16:44.379" v="387" actId="26606"/>
          <ac:spMkLst>
            <pc:docMk/>
            <pc:sldMk cId="2570730673" sldId="256"/>
            <ac:spMk id="4" creationId="{788F10F8-DD9C-E592-5004-D030A88BF596}"/>
          </ac:spMkLst>
        </pc:spChg>
        <pc:spChg chg="add del">
          <ac:chgData name="Pfurner Daniel, SchülerIn" userId="9efd71c8-0530-462b-9f7e-6d90fc61c83a" providerId="ADAL" clId="{E4D81A69-ED7A-47FC-8343-295E015014AB}" dt="2023-03-19T13:16:44.368" v="386" actId="26606"/>
          <ac:spMkLst>
            <pc:docMk/>
            <pc:sldMk cId="2570730673" sldId="256"/>
            <ac:spMk id="10" creationId="{71B2258F-86CA-4D4D-8270-BC05FCDEBFB3}"/>
          </ac:spMkLst>
        </pc:spChg>
        <pc:spChg chg="add">
          <ac:chgData name="Pfurner Daniel, SchülerIn" userId="9efd71c8-0530-462b-9f7e-6d90fc61c83a" providerId="ADAL" clId="{E4D81A69-ED7A-47FC-8343-295E015014AB}" dt="2023-03-19T13:16:44.379" v="387" actId="26606"/>
          <ac:spMkLst>
            <pc:docMk/>
            <pc:sldMk cId="2570730673" sldId="256"/>
            <ac:spMk id="12" creationId="{D74A4382-E3AD-430A-9A1F-DFA3E0E77A7D}"/>
          </ac:spMkLst>
        </pc:spChg>
        <pc:spChg chg="add">
          <ac:chgData name="Pfurner Daniel, SchülerIn" userId="9efd71c8-0530-462b-9f7e-6d90fc61c83a" providerId="ADAL" clId="{E4D81A69-ED7A-47FC-8343-295E015014AB}" dt="2023-03-19T13:16:44.379" v="387" actId="26606"/>
          <ac:spMkLst>
            <pc:docMk/>
            <pc:sldMk cId="2570730673" sldId="256"/>
            <ac:spMk id="13" creationId="{5A59F003-E00A-43F9-91DC-CC54E3B87466}"/>
          </ac:spMkLst>
        </pc:spChg>
        <pc:spChg chg="add">
          <ac:chgData name="Pfurner Daniel, SchülerIn" userId="9efd71c8-0530-462b-9f7e-6d90fc61c83a" providerId="ADAL" clId="{E4D81A69-ED7A-47FC-8343-295E015014AB}" dt="2023-03-19T13:16:44.379" v="387" actId="26606"/>
          <ac:spMkLst>
            <pc:docMk/>
            <pc:sldMk cId="2570730673" sldId="256"/>
            <ac:spMk id="14" creationId="{79F40191-0F44-4FD1-82CC-ACB507C14BE6}"/>
          </ac:spMkLst>
        </pc:spChg>
        <pc:picChg chg="add del">
          <ac:chgData name="Pfurner Daniel, SchülerIn" userId="9efd71c8-0530-462b-9f7e-6d90fc61c83a" providerId="ADAL" clId="{E4D81A69-ED7A-47FC-8343-295E015014AB}" dt="2023-03-19T13:16:44.368" v="386" actId="26606"/>
          <ac:picMkLst>
            <pc:docMk/>
            <pc:sldMk cId="2570730673" sldId="256"/>
            <ac:picMk id="6" creationId="{362D569B-3178-A3D1-5B4D-433A2A1F3761}"/>
          </ac:picMkLst>
        </pc:picChg>
        <pc:picChg chg="add">
          <ac:chgData name="Pfurner Daniel, SchülerIn" userId="9efd71c8-0530-462b-9f7e-6d90fc61c83a" providerId="ADAL" clId="{E4D81A69-ED7A-47FC-8343-295E015014AB}" dt="2023-03-19T13:16:44.379" v="387" actId="26606"/>
          <ac:picMkLst>
            <pc:docMk/>
            <pc:sldMk cId="2570730673" sldId="256"/>
            <ac:picMk id="15" creationId="{842A7E25-2C12-0E39-C9C9-022FA3E4E44D}"/>
          </ac:picMkLst>
        </pc:picChg>
      </pc:sldChg>
      <pc:sldChg chg="addSp delSp modSp new mod setBg">
        <pc:chgData name="Pfurner Daniel, SchülerIn" userId="9efd71c8-0530-462b-9f7e-6d90fc61c83a" providerId="ADAL" clId="{E4D81A69-ED7A-47FC-8343-295E015014AB}" dt="2023-03-19T14:49:42.713" v="3451" actId="20577"/>
        <pc:sldMkLst>
          <pc:docMk/>
          <pc:sldMk cId="1443592325" sldId="257"/>
        </pc:sldMkLst>
        <pc:spChg chg="mod">
          <ac:chgData name="Pfurner Daniel, SchülerIn" userId="9efd71c8-0530-462b-9f7e-6d90fc61c83a" providerId="ADAL" clId="{E4D81A69-ED7A-47FC-8343-295E015014AB}" dt="2023-03-19T13:16:51.034" v="388" actId="26606"/>
          <ac:spMkLst>
            <pc:docMk/>
            <pc:sldMk cId="1443592325" sldId="257"/>
            <ac:spMk id="2" creationId="{26B30E7D-13A3-4F86-D3D0-B29FA3644BAB}"/>
          </ac:spMkLst>
        </pc:spChg>
        <pc:spChg chg="add del mod">
          <ac:chgData name="Pfurner Daniel, SchülerIn" userId="9efd71c8-0530-462b-9f7e-6d90fc61c83a" providerId="ADAL" clId="{E4D81A69-ED7A-47FC-8343-295E015014AB}" dt="2023-03-19T13:13:46.149" v="352" actId="26606"/>
          <ac:spMkLst>
            <pc:docMk/>
            <pc:sldMk cId="1443592325" sldId="257"/>
            <ac:spMk id="3" creationId="{F4CE1B57-A8B7-06B6-392B-6DE2F36CBF07}"/>
          </ac:spMkLst>
        </pc:spChg>
        <pc:spChg chg="mod">
          <ac:chgData name="Pfurner Daniel, SchülerIn" userId="9efd71c8-0530-462b-9f7e-6d90fc61c83a" providerId="ADAL" clId="{E4D81A69-ED7A-47FC-8343-295E015014AB}" dt="2023-03-19T13:21:11.247" v="524" actId="207"/>
          <ac:spMkLst>
            <pc:docMk/>
            <pc:sldMk cId="1443592325" sldId="257"/>
            <ac:spMk id="4" creationId="{9166E4B8-43DD-43A7-612C-3B7367A19616}"/>
          </ac:spMkLst>
        </pc:spChg>
        <pc:spChg chg="add del">
          <ac:chgData name="Pfurner Daniel, SchülerIn" userId="9efd71c8-0530-462b-9f7e-6d90fc61c83a" providerId="ADAL" clId="{E4D81A69-ED7A-47FC-8343-295E015014AB}" dt="2023-03-19T13:16:51.034" v="388" actId="26606"/>
          <ac:spMkLst>
            <pc:docMk/>
            <pc:sldMk cId="1443592325" sldId="257"/>
            <ac:spMk id="10" creationId="{BACC6370-2D7E-4714-9D71-7542949D7D5D}"/>
          </ac:spMkLst>
        </pc:spChg>
        <pc:spChg chg="add del">
          <ac:chgData name="Pfurner Daniel, SchülerIn" userId="9efd71c8-0530-462b-9f7e-6d90fc61c83a" providerId="ADAL" clId="{E4D81A69-ED7A-47FC-8343-295E015014AB}" dt="2023-03-19T13:16:51.034" v="388" actId="26606"/>
          <ac:spMkLst>
            <pc:docMk/>
            <pc:sldMk cId="1443592325" sldId="257"/>
            <ac:spMk id="12" creationId="{F68B3F68-107C-434F-AA38-110D5EA91B85}"/>
          </ac:spMkLst>
        </pc:spChg>
        <pc:spChg chg="add del">
          <ac:chgData name="Pfurner Daniel, SchülerIn" userId="9efd71c8-0530-462b-9f7e-6d90fc61c83a" providerId="ADAL" clId="{E4D81A69-ED7A-47FC-8343-295E015014AB}" dt="2023-03-19T13:16:51.034" v="388" actId="26606"/>
          <ac:spMkLst>
            <pc:docMk/>
            <pc:sldMk cId="1443592325" sldId="257"/>
            <ac:spMk id="14" creationId="{AAD0DBB9-1A4B-4391-81D4-CB19F9AB918A}"/>
          </ac:spMkLst>
        </pc:spChg>
        <pc:spChg chg="add del">
          <ac:chgData name="Pfurner Daniel, SchülerIn" userId="9efd71c8-0530-462b-9f7e-6d90fc61c83a" providerId="ADAL" clId="{E4D81A69-ED7A-47FC-8343-295E015014AB}" dt="2023-03-19T13:16:51.034" v="388" actId="26606"/>
          <ac:spMkLst>
            <pc:docMk/>
            <pc:sldMk cId="1443592325" sldId="257"/>
            <ac:spMk id="16" creationId="{063BBA22-50EA-4C4D-BE05-F1CE4E63AA56}"/>
          </ac:spMkLst>
        </pc:spChg>
        <pc:spChg chg="add del">
          <ac:chgData name="Pfurner Daniel, SchülerIn" userId="9efd71c8-0530-462b-9f7e-6d90fc61c83a" providerId="ADAL" clId="{E4D81A69-ED7A-47FC-8343-295E015014AB}" dt="2023-03-19T13:18:42.397" v="447" actId="26606"/>
          <ac:spMkLst>
            <pc:docMk/>
            <pc:sldMk cId="1443592325" sldId="257"/>
            <ac:spMk id="21" creationId="{955A2079-FA98-4876-80F0-72364A7D2EA4}"/>
          </ac:spMkLst>
        </pc:spChg>
        <pc:spChg chg="add">
          <ac:chgData name="Pfurner Daniel, SchülerIn" userId="9efd71c8-0530-462b-9f7e-6d90fc61c83a" providerId="ADAL" clId="{E4D81A69-ED7A-47FC-8343-295E015014AB}" dt="2023-03-19T13:18:42.397" v="447" actId="26606"/>
          <ac:spMkLst>
            <pc:docMk/>
            <pc:sldMk cId="1443592325" sldId="257"/>
            <ac:spMk id="26" creationId="{955A2079-FA98-4876-80F0-72364A7D2EA4}"/>
          </ac:spMkLst>
        </pc:spChg>
        <pc:graphicFrameChg chg="add del mod modGraphic">
          <ac:chgData name="Pfurner Daniel, SchülerIn" userId="9efd71c8-0530-462b-9f7e-6d90fc61c83a" providerId="ADAL" clId="{E4D81A69-ED7A-47FC-8343-295E015014AB}" dt="2023-03-19T14:49:42.713" v="3451" actId="20577"/>
          <ac:graphicFrameMkLst>
            <pc:docMk/>
            <pc:sldMk cId="1443592325" sldId="257"/>
            <ac:graphicFrameMk id="6" creationId="{7DD98793-8A80-F4C6-79B4-A9D38219EE9D}"/>
          </ac:graphicFrameMkLst>
        </pc:graphicFrameChg>
      </pc:sldChg>
      <pc:sldChg chg="addSp delSp modSp new mod setBg setClrOvrMap">
        <pc:chgData name="Pfurner Daniel, SchülerIn" userId="9efd71c8-0530-462b-9f7e-6d90fc61c83a" providerId="ADAL" clId="{E4D81A69-ED7A-47FC-8343-295E015014AB}" dt="2023-03-19T13:26:37.987" v="1002"/>
        <pc:sldMkLst>
          <pc:docMk/>
          <pc:sldMk cId="193848878" sldId="258"/>
        </pc:sldMkLst>
        <pc:spChg chg="del mod">
          <ac:chgData name="Pfurner Daniel, SchülerIn" userId="9efd71c8-0530-462b-9f7e-6d90fc61c83a" providerId="ADAL" clId="{E4D81A69-ED7A-47FC-8343-295E015014AB}" dt="2023-03-19T13:21:20.346" v="541" actId="478"/>
          <ac:spMkLst>
            <pc:docMk/>
            <pc:sldMk cId="193848878" sldId="258"/>
            <ac:spMk id="2" creationId="{8772DD3D-1A49-5A58-F041-C7E4C04ED8FD}"/>
          </ac:spMkLst>
        </pc:spChg>
        <pc:spChg chg="del mod">
          <ac:chgData name="Pfurner Daniel, SchülerIn" userId="9efd71c8-0530-462b-9f7e-6d90fc61c83a" providerId="ADAL" clId="{E4D81A69-ED7A-47FC-8343-295E015014AB}" dt="2023-03-19T13:25:44.446" v="992" actId="26606"/>
          <ac:spMkLst>
            <pc:docMk/>
            <pc:sldMk cId="193848878" sldId="258"/>
            <ac:spMk id="3" creationId="{1E6CB7BE-84FA-468A-9F53-38DB4B94E3CE}"/>
          </ac:spMkLst>
        </pc:spChg>
        <pc:spChg chg="mod">
          <ac:chgData name="Pfurner Daniel, SchülerIn" userId="9efd71c8-0530-462b-9f7e-6d90fc61c83a" providerId="ADAL" clId="{E4D81A69-ED7A-47FC-8343-295E015014AB}" dt="2023-03-19T13:25:44.411" v="991" actId="26606"/>
          <ac:spMkLst>
            <pc:docMk/>
            <pc:sldMk cId="193848878" sldId="258"/>
            <ac:spMk id="4" creationId="{5CE42804-6953-A99D-119D-BA9E998FF2AE}"/>
          </ac:spMkLst>
        </pc:spChg>
        <pc:spChg chg="add mod ord">
          <ac:chgData name="Pfurner Daniel, SchülerIn" userId="9efd71c8-0530-462b-9f7e-6d90fc61c83a" providerId="ADAL" clId="{E4D81A69-ED7A-47FC-8343-295E015014AB}" dt="2023-03-19T13:25:44.411" v="991" actId="26606"/>
          <ac:spMkLst>
            <pc:docMk/>
            <pc:sldMk cId="193848878" sldId="258"/>
            <ac:spMk id="6" creationId="{13FE5ECD-5EE3-6D12-4A7E-6C9BD948DA39}"/>
          </ac:spMkLst>
        </pc:spChg>
        <pc:spChg chg="add del">
          <ac:chgData name="Pfurner Daniel, SchülerIn" userId="9efd71c8-0530-462b-9f7e-6d90fc61c83a" providerId="ADAL" clId="{E4D81A69-ED7A-47FC-8343-295E015014AB}" dt="2023-03-19T13:25:44.411" v="991" actId="26606"/>
          <ac:spMkLst>
            <pc:docMk/>
            <pc:sldMk cId="193848878" sldId="258"/>
            <ac:spMk id="9" creationId="{C5E6CFF1-2F42-4E10-9A97-F116F46F53FE}"/>
          </ac:spMkLst>
        </pc:spChg>
        <pc:spChg chg="add del">
          <ac:chgData name="Pfurner Daniel, SchülerIn" userId="9efd71c8-0530-462b-9f7e-6d90fc61c83a" providerId="ADAL" clId="{E4D81A69-ED7A-47FC-8343-295E015014AB}" dt="2023-03-19T13:24:44.743" v="873" actId="26606"/>
          <ac:spMkLst>
            <pc:docMk/>
            <pc:sldMk cId="193848878" sldId="258"/>
            <ac:spMk id="12" creationId="{9AA72BD9-2C5A-4EDC-931F-5AA08EACA0F3}"/>
          </ac:spMkLst>
        </pc:spChg>
        <pc:spChg chg="add del">
          <ac:chgData name="Pfurner Daniel, SchülerIn" userId="9efd71c8-0530-462b-9f7e-6d90fc61c83a" providerId="ADAL" clId="{E4D81A69-ED7A-47FC-8343-295E015014AB}" dt="2023-03-19T13:24:44.743" v="873" actId="26606"/>
          <ac:spMkLst>
            <pc:docMk/>
            <pc:sldMk cId="193848878" sldId="258"/>
            <ac:spMk id="14" creationId="{DD3981AC-7B61-4947-BCF3-F7AA7FA385B9}"/>
          </ac:spMkLst>
        </pc:spChg>
        <pc:spChg chg="add del">
          <ac:chgData name="Pfurner Daniel, SchülerIn" userId="9efd71c8-0530-462b-9f7e-6d90fc61c83a" providerId="ADAL" clId="{E4D81A69-ED7A-47FC-8343-295E015014AB}" dt="2023-03-19T13:24:44.743" v="873" actId="26606"/>
          <ac:spMkLst>
            <pc:docMk/>
            <pc:sldMk cId="193848878" sldId="258"/>
            <ac:spMk id="16" creationId="{55D4142C-5077-457F-A6AD-3FECFDB39685}"/>
          </ac:spMkLst>
        </pc:spChg>
        <pc:spChg chg="add del">
          <ac:chgData name="Pfurner Daniel, SchülerIn" userId="9efd71c8-0530-462b-9f7e-6d90fc61c83a" providerId="ADAL" clId="{E4D81A69-ED7A-47FC-8343-295E015014AB}" dt="2023-03-19T13:24:44.743" v="873" actId="26606"/>
          <ac:spMkLst>
            <pc:docMk/>
            <pc:sldMk cId="193848878" sldId="258"/>
            <ac:spMk id="18" creationId="{7A5F0580-5EE9-419F-96EE-B6529EF6E7D0}"/>
          </ac:spMkLst>
        </pc:spChg>
        <pc:spChg chg="add del">
          <ac:chgData name="Pfurner Daniel, SchülerIn" userId="9efd71c8-0530-462b-9f7e-6d90fc61c83a" providerId="ADAL" clId="{E4D81A69-ED7A-47FC-8343-295E015014AB}" dt="2023-03-19T13:24:38.717" v="854" actId="26606"/>
          <ac:spMkLst>
            <pc:docMk/>
            <pc:sldMk cId="193848878" sldId="258"/>
            <ac:spMk id="23" creationId="{9AA72BD9-2C5A-4EDC-931F-5AA08EACA0F3}"/>
          </ac:spMkLst>
        </pc:spChg>
        <pc:spChg chg="add del">
          <ac:chgData name="Pfurner Daniel, SchülerIn" userId="9efd71c8-0530-462b-9f7e-6d90fc61c83a" providerId="ADAL" clId="{E4D81A69-ED7A-47FC-8343-295E015014AB}" dt="2023-03-19T13:24:38.717" v="854" actId="26606"/>
          <ac:spMkLst>
            <pc:docMk/>
            <pc:sldMk cId="193848878" sldId="258"/>
            <ac:spMk id="25" creationId="{DD3981AC-7B61-4947-BCF3-F7AA7FA385B9}"/>
          </ac:spMkLst>
        </pc:spChg>
        <pc:spChg chg="add del">
          <ac:chgData name="Pfurner Daniel, SchülerIn" userId="9efd71c8-0530-462b-9f7e-6d90fc61c83a" providerId="ADAL" clId="{E4D81A69-ED7A-47FC-8343-295E015014AB}" dt="2023-03-19T13:24:38.717" v="854" actId="26606"/>
          <ac:spMkLst>
            <pc:docMk/>
            <pc:sldMk cId="193848878" sldId="258"/>
            <ac:spMk id="27" creationId="{55D4142C-5077-457F-A6AD-3FECFDB39685}"/>
          </ac:spMkLst>
        </pc:spChg>
        <pc:spChg chg="add del">
          <ac:chgData name="Pfurner Daniel, SchülerIn" userId="9efd71c8-0530-462b-9f7e-6d90fc61c83a" providerId="ADAL" clId="{E4D81A69-ED7A-47FC-8343-295E015014AB}" dt="2023-03-19T13:24:38.717" v="854" actId="26606"/>
          <ac:spMkLst>
            <pc:docMk/>
            <pc:sldMk cId="193848878" sldId="258"/>
            <ac:spMk id="29" creationId="{7A5F0580-5EE9-419F-96EE-B6529EF6E7D0}"/>
          </ac:spMkLst>
        </pc:spChg>
        <pc:graphicFrameChg chg="add mod">
          <ac:chgData name="Pfurner Daniel, SchülerIn" userId="9efd71c8-0530-462b-9f7e-6d90fc61c83a" providerId="ADAL" clId="{E4D81A69-ED7A-47FC-8343-295E015014AB}" dt="2023-03-19T13:26:20.533" v="994" actId="12269"/>
          <ac:graphicFrameMkLst>
            <pc:docMk/>
            <pc:sldMk cId="193848878" sldId="258"/>
            <ac:graphicFrameMk id="13" creationId="{04CBCCD6-BC34-58F5-2BE3-D622D9653DE4}"/>
          </ac:graphicFrameMkLst>
        </pc:graphicFrameChg>
        <pc:picChg chg="add del mod">
          <ac:chgData name="Pfurner Daniel, SchülerIn" userId="9efd71c8-0530-462b-9f7e-6d90fc61c83a" providerId="ADAL" clId="{E4D81A69-ED7A-47FC-8343-295E015014AB}" dt="2023-03-19T13:24:44.743" v="873" actId="26606"/>
          <ac:picMkLst>
            <pc:docMk/>
            <pc:sldMk cId="193848878" sldId="258"/>
            <ac:picMk id="8" creationId="{9BB6D4F3-E067-779B-43E4-A1658262D002}"/>
          </ac:picMkLst>
        </pc:picChg>
        <pc:picChg chg="add del">
          <ac:chgData name="Pfurner Daniel, SchülerIn" userId="9efd71c8-0530-462b-9f7e-6d90fc61c83a" providerId="ADAL" clId="{E4D81A69-ED7A-47FC-8343-295E015014AB}" dt="2023-03-19T13:25:44.411" v="991" actId="26606"/>
          <ac:picMkLst>
            <pc:docMk/>
            <pc:sldMk cId="193848878" sldId="258"/>
            <ac:picMk id="10" creationId="{6A8D3BF4-3996-10BA-27F8-E868D1C14857}"/>
          </ac:picMkLst>
        </pc:picChg>
        <pc:cxnChg chg="add del">
          <ac:chgData name="Pfurner Daniel, SchülerIn" userId="9efd71c8-0530-462b-9f7e-6d90fc61c83a" providerId="ADAL" clId="{E4D81A69-ED7A-47FC-8343-295E015014AB}" dt="2023-03-19T13:25:44.411" v="991" actId="26606"/>
          <ac:cxnSpMkLst>
            <pc:docMk/>
            <pc:sldMk cId="193848878" sldId="258"/>
            <ac:cxnSpMk id="11" creationId="{96A8629B-8289-498B-939B-1CA0C106182C}"/>
          </ac:cxnSpMkLst>
        </pc:cxnChg>
      </pc:sldChg>
      <pc:sldChg chg="addSp delSp modSp new del mod setBg">
        <pc:chgData name="Pfurner Daniel, SchülerIn" userId="9efd71c8-0530-462b-9f7e-6d90fc61c83a" providerId="ADAL" clId="{E4D81A69-ED7A-47FC-8343-295E015014AB}" dt="2023-03-19T13:21:05.246" v="520" actId="680"/>
        <pc:sldMkLst>
          <pc:docMk/>
          <pc:sldMk cId="3660842495" sldId="258"/>
        </pc:sldMkLst>
        <pc:spChg chg="mod">
          <ac:chgData name="Pfurner Daniel, SchülerIn" userId="9efd71c8-0530-462b-9f7e-6d90fc61c83a" providerId="ADAL" clId="{E4D81A69-ED7A-47FC-8343-295E015014AB}" dt="2023-03-19T13:21:05.206" v="519" actId="20577"/>
          <ac:spMkLst>
            <pc:docMk/>
            <pc:sldMk cId="3660842495" sldId="258"/>
            <ac:spMk id="2" creationId="{2F1A3AC3-EE3E-6B0A-8177-BA148BE043B4}"/>
          </ac:spMkLst>
        </pc:spChg>
        <pc:spChg chg="add del">
          <ac:chgData name="Pfurner Daniel, SchülerIn" userId="9efd71c8-0530-462b-9f7e-6d90fc61c83a" providerId="ADAL" clId="{E4D81A69-ED7A-47FC-8343-295E015014AB}" dt="2023-03-19T13:21:05.186" v="518" actId="22"/>
          <ac:spMkLst>
            <pc:docMk/>
            <pc:sldMk cId="3660842495" sldId="258"/>
            <ac:spMk id="3" creationId="{9380C025-BFC1-9236-2F6C-A0EADEFC055D}"/>
          </ac:spMkLst>
        </pc:spChg>
        <pc:spChg chg="mod">
          <ac:chgData name="Pfurner Daniel, SchülerIn" userId="9efd71c8-0530-462b-9f7e-6d90fc61c83a" providerId="ADAL" clId="{E4D81A69-ED7A-47FC-8343-295E015014AB}" dt="2023-03-19T13:21:03.979" v="517" actId="26606"/>
          <ac:spMkLst>
            <pc:docMk/>
            <pc:sldMk cId="3660842495" sldId="258"/>
            <ac:spMk id="4" creationId="{9FD8EF94-09BA-4454-F1A2-8ADA6D1F9564}"/>
          </ac:spMkLst>
        </pc:spChg>
        <pc:spChg chg="add del">
          <ac:chgData name="Pfurner Daniel, SchülerIn" userId="9efd71c8-0530-462b-9f7e-6d90fc61c83a" providerId="ADAL" clId="{E4D81A69-ED7A-47FC-8343-295E015014AB}" dt="2023-03-19T13:20:53.205" v="507" actId="26606"/>
          <ac:spMkLst>
            <pc:docMk/>
            <pc:sldMk cId="3660842495" sldId="258"/>
            <ac:spMk id="10" creationId="{24734646-7072-B97C-18B1-2B576670EFAC}"/>
          </ac:spMkLst>
        </pc:spChg>
        <pc:spChg chg="add del">
          <ac:chgData name="Pfurner Daniel, SchülerIn" userId="9efd71c8-0530-462b-9f7e-6d90fc61c83a" providerId="ADAL" clId="{E4D81A69-ED7A-47FC-8343-295E015014AB}" dt="2023-03-19T13:20:48.840" v="503" actId="26606"/>
          <ac:spMkLst>
            <pc:docMk/>
            <pc:sldMk cId="3660842495" sldId="258"/>
            <ac:spMk id="11" creationId="{489B7BFD-8F45-4093-AD9C-91B15B0503D9}"/>
          </ac:spMkLst>
        </pc:spChg>
        <pc:spChg chg="add del">
          <ac:chgData name="Pfurner Daniel, SchülerIn" userId="9efd71c8-0530-462b-9f7e-6d90fc61c83a" providerId="ADAL" clId="{E4D81A69-ED7A-47FC-8343-295E015014AB}" dt="2023-03-19T13:20:48.840" v="503" actId="26606"/>
          <ac:spMkLst>
            <pc:docMk/>
            <pc:sldMk cId="3660842495" sldId="258"/>
            <ac:spMk id="13" creationId="{7FC918AD-C067-46DF-8F98-83352CB94660}"/>
          </ac:spMkLst>
        </pc:spChg>
        <pc:spChg chg="add del">
          <ac:chgData name="Pfurner Daniel, SchülerIn" userId="9efd71c8-0530-462b-9f7e-6d90fc61c83a" providerId="ADAL" clId="{E4D81A69-ED7A-47FC-8343-295E015014AB}" dt="2023-03-19T13:20:48.840" v="503" actId="26606"/>
          <ac:spMkLst>
            <pc:docMk/>
            <pc:sldMk cId="3660842495" sldId="258"/>
            <ac:spMk id="15" creationId="{3C1473DD-4042-44F9-A962-71F52BAE3232}"/>
          </ac:spMkLst>
        </pc:spChg>
        <pc:spChg chg="add del">
          <ac:chgData name="Pfurner Daniel, SchülerIn" userId="9efd71c8-0530-462b-9f7e-6d90fc61c83a" providerId="ADAL" clId="{E4D81A69-ED7A-47FC-8343-295E015014AB}" dt="2023-03-19T13:20:49.960" v="505" actId="26606"/>
          <ac:spMkLst>
            <pc:docMk/>
            <pc:sldMk cId="3660842495" sldId="258"/>
            <ac:spMk id="367" creationId="{EF63F4E1-AEA4-4F86-BBED-27DF9CE85AEE}"/>
          </ac:spMkLst>
        </pc:spChg>
        <pc:spChg chg="add del">
          <ac:chgData name="Pfurner Daniel, SchülerIn" userId="9efd71c8-0530-462b-9f7e-6d90fc61c83a" providerId="ADAL" clId="{E4D81A69-ED7A-47FC-8343-295E015014AB}" dt="2023-03-19T13:20:49.960" v="505" actId="26606"/>
          <ac:spMkLst>
            <pc:docMk/>
            <pc:sldMk cId="3660842495" sldId="258"/>
            <ac:spMk id="368" creationId="{C59D4035-62F4-48F5-A9F6-93DCABB67D6F}"/>
          </ac:spMkLst>
        </pc:spChg>
        <pc:spChg chg="add del">
          <ac:chgData name="Pfurner Daniel, SchülerIn" userId="9efd71c8-0530-462b-9f7e-6d90fc61c83a" providerId="ADAL" clId="{E4D81A69-ED7A-47FC-8343-295E015014AB}" dt="2023-03-19T13:20:53.205" v="507" actId="26606"/>
          <ac:spMkLst>
            <pc:docMk/>
            <pc:sldMk cId="3660842495" sldId="258"/>
            <ac:spMk id="370" creationId="{9D25F302-27C5-414F-97F8-6EA0A6C028BA}"/>
          </ac:spMkLst>
        </pc:spChg>
        <pc:spChg chg="add del">
          <ac:chgData name="Pfurner Daniel, SchülerIn" userId="9efd71c8-0530-462b-9f7e-6d90fc61c83a" providerId="ADAL" clId="{E4D81A69-ED7A-47FC-8343-295E015014AB}" dt="2023-03-19T13:20:53.205" v="507" actId="26606"/>
          <ac:spMkLst>
            <pc:docMk/>
            <pc:sldMk cId="3660842495" sldId="258"/>
            <ac:spMk id="371" creationId="{830A36F8-48C2-4842-A87B-8CE8DF4E7FD2}"/>
          </ac:spMkLst>
        </pc:spChg>
        <pc:spChg chg="add del">
          <ac:chgData name="Pfurner Daniel, SchülerIn" userId="9efd71c8-0530-462b-9f7e-6d90fc61c83a" providerId="ADAL" clId="{E4D81A69-ED7A-47FC-8343-295E015014AB}" dt="2023-03-19T13:20:53.205" v="507" actId="26606"/>
          <ac:spMkLst>
            <pc:docMk/>
            <pc:sldMk cId="3660842495" sldId="258"/>
            <ac:spMk id="372" creationId="{8F451A30-466B-4996-9BA5-CD6ABCC6D558}"/>
          </ac:spMkLst>
        </pc:spChg>
        <pc:spChg chg="add del">
          <ac:chgData name="Pfurner Daniel, SchülerIn" userId="9efd71c8-0530-462b-9f7e-6d90fc61c83a" providerId="ADAL" clId="{E4D81A69-ED7A-47FC-8343-295E015014AB}" dt="2023-03-19T13:20:54.814" v="509" actId="26606"/>
          <ac:spMkLst>
            <pc:docMk/>
            <pc:sldMk cId="3660842495" sldId="258"/>
            <ac:spMk id="374" creationId="{5D13CC36-B950-4F02-9BAF-9A7EB267398C}"/>
          </ac:spMkLst>
        </pc:spChg>
        <pc:spChg chg="add del">
          <ac:chgData name="Pfurner Daniel, SchülerIn" userId="9efd71c8-0530-462b-9f7e-6d90fc61c83a" providerId="ADAL" clId="{E4D81A69-ED7A-47FC-8343-295E015014AB}" dt="2023-03-19T13:20:54.814" v="509" actId="26606"/>
          <ac:spMkLst>
            <pc:docMk/>
            <pc:sldMk cId="3660842495" sldId="258"/>
            <ac:spMk id="375" creationId="{4F2E2428-58BA-458D-AA54-05502E63F32F}"/>
          </ac:spMkLst>
        </pc:spChg>
        <pc:spChg chg="add del">
          <ac:chgData name="Pfurner Daniel, SchülerIn" userId="9efd71c8-0530-462b-9f7e-6d90fc61c83a" providerId="ADAL" clId="{E4D81A69-ED7A-47FC-8343-295E015014AB}" dt="2023-03-19T13:20:54.814" v="509" actId="26606"/>
          <ac:spMkLst>
            <pc:docMk/>
            <pc:sldMk cId="3660842495" sldId="258"/>
            <ac:spMk id="376" creationId="{3EAAC1F1-2322-6A52-4029-E73EAADE9270}"/>
          </ac:spMkLst>
        </pc:spChg>
        <pc:spChg chg="add del">
          <ac:chgData name="Pfurner Daniel, SchülerIn" userId="9efd71c8-0530-462b-9f7e-6d90fc61c83a" providerId="ADAL" clId="{E4D81A69-ED7A-47FC-8343-295E015014AB}" dt="2023-03-19T13:21:03.979" v="517" actId="26606"/>
          <ac:spMkLst>
            <pc:docMk/>
            <pc:sldMk cId="3660842495" sldId="258"/>
            <ac:spMk id="378" creationId="{B95B9BA8-1D69-4796-85F5-B6D0BD52354B}"/>
          </ac:spMkLst>
        </pc:spChg>
        <pc:spChg chg="add del">
          <ac:chgData name="Pfurner Daniel, SchülerIn" userId="9efd71c8-0530-462b-9f7e-6d90fc61c83a" providerId="ADAL" clId="{E4D81A69-ED7A-47FC-8343-295E015014AB}" dt="2023-03-19T13:21:03.979" v="517" actId="26606"/>
          <ac:spMkLst>
            <pc:docMk/>
            <pc:sldMk cId="3660842495" sldId="258"/>
            <ac:spMk id="379" creationId="{E3A68602-8C78-DD7C-8114-71AE9F9F7988}"/>
          </ac:spMkLst>
        </pc:spChg>
        <pc:grpChg chg="add del">
          <ac:chgData name="Pfurner Daniel, SchülerIn" userId="9efd71c8-0530-462b-9f7e-6d90fc61c83a" providerId="ADAL" clId="{E4D81A69-ED7A-47FC-8343-295E015014AB}" dt="2023-03-19T13:20:48.840" v="503" actId="26606"/>
          <ac:grpSpMkLst>
            <pc:docMk/>
            <pc:sldMk cId="3660842495" sldId="258"/>
            <ac:grpSpMk id="17" creationId="{EC86BE98-673F-469D-B15E-8B6305CE3A58}"/>
          </ac:grpSpMkLst>
        </pc:grpChg>
        <pc:grpChg chg="add del">
          <ac:chgData name="Pfurner Daniel, SchülerIn" userId="9efd71c8-0530-462b-9f7e-6d90fc61c83a" providerId="ADAL" clId="{E4D81A69-ED7A-47FC-8343-295E015014AB}" dt="2023-03-19T13:20:48.840" v="503" actId="26606"/>
          <ac:grpSpMkLst>
            <pc:docMk/>
            <pc:sldMk cId="3660842495" sldId="258"/>
            <ac:grpSpMk id="25" creationId="{F70AAE9F-D40D-4A06-A542-AB26D8AB98F2}"/>
          </ac:grpSpMkLst>
        </pc:grpChg>
        <pc:grpChg chg="add del">
          <ac:chgData name="Pfurner Daniel, SchülerIn" userId="9efd71c8-0530-462b-9f7e-6d90fc61c83a" providerId="ADAL" clId="{E4D81A69-ED7A-47FC-8343-295E015014AB}" dt="2023-03-19T13:21:03.979" v="517" actId="26606"/>
          <ac:grpSpMkLst>
            <pc:docMk/>
            <pc:sldMk cId="3660842495" sldId="258"/>
            <ac:grpSpMk id="380" creationId="{D44E3F87-3D58-4B03-86B2-15A5C5B9C964}"/>
          </ac:grpSpMkLst>
        </pc:grpChg>
        <pc:picChg chg="add del mod ord">
          <ac:chgData name="Pfurner Daniel, SchülerIn" userId="9efd71c8-0530-462b-9f7e-6d90fc61c83a" providerId="ADAL" clId="{E4D81A69-ED7A-47FC-8343-295E015014AB}" dt="2023-03-19T13:21:05.186" v="518" actId="22"/>
          <ac:picMkLst>
            <pc:docMk/>
            <pc:sldMk cId="3660842495" sldId="258"/>
            <ac:picMk id="6" creationId="{785F3078-6D3B-E8C6-6632-ABA2CEBAA98F}"/>
          </ac:picMkLst>
        </pc:picChg>
      </pc:sldChg>
      <pc:sldChg chg="addSp delSp modSp new mod modClrScheme chgLayout">
        <pc:chgData name="Pfurner Daniel, SchülerIn" userId="9efd71c8-0530-462b-9f7e-6d90fc61c83a" providerId="ADAL" clId="{E4D81A69-ED7A-47FC-8343-295E015014AB}" dt="2023-03-19T14:04:22.167" v="2561" actId="1076"/>
        <pc:sldMkLst>
          <pc:docMk/>
          <pc:sldMk cId="2143962706" sldId="259"/>
        </pc:sldMkLst>
        <pc:spChg chg="mod ord">
          <ac:chgData name="Pfurner Daniel, SchülerIn" userId="9efd71c8-0530-462b-9f7e-6d90fc61c83a" providerId="ADAL" clId="{E4D81A69-ED7A-47FC-8343-295E015014AB}" dt="2023-03-19T13:31:21.367" v="1155" actId="700"/>
          <ac:spMkLst>
            <pc:docMk/>
            <pc:sldMk cId="2143962706" sldId="259"/>
            <ac:spMk id="2" creationId="{E529C4EA-198C-A56E-EB89-A88CA451137E}"/>
          </ac:spMkLst>
        </pc:spChg>
        <pc:spChg chg="add del mod ord">
          <ac:chgData name="Pfurner Daniel, SchülerIn" userId="9efd71c8-0530-462b-9f7e-6d90fc61c83a" providerId="ADAL" clId="{E4D81A69-ED7A-47FC-8343-295E015014AB}" dt="2023-03-19T13:31:21.367" v="1155" actId="700"/>
          <ac:spMkLst>
            <pc:docMk/>
            <pc:sldMk cId="2143962706" sldId="259"/>
            <ac:spMk id="3" creationId="{94FC082D-CA2F-8B1B-7A61-C4481E4E642E}"/>
          </ac:spMkLst>
        </pc:spChg>
        <pc:spChg chg="mod ord">
          <ac:chgData name="Pfurner Daniel, SchülerIn" userId="9efd71c8-0530-462b-9f7e-6d90fc61c83a" providerId="ADAL" clId="{E4D81A69-ED7A-47FC-8343-295E015014AB}" dt="2023-03-19T13:31:21.367" v="1155" actId="700"/>
          <ac:spMkLst>
            <pc:docMk/>
            <pc:sldMk cId="2143962706" sldId="259"/>
            <ac:spMk id="4" creationId="{13BE40D4-49D2-F501-13DC-2A976FFABD9E}"/>
          </ac:spMkLst>
        </pc:spChg>
        <pc:spChg chg="add mod topLvl">
          <ac:chgData name="Pfurner Daniel, SchülerIn" userId="9efd71c8-0530-462b-9f7e-6d90fc61c83a" providerId="ADAL" clId="{E4D81A69-ED7A-47FC-8343-295E015014AB}" dt="2023-03-19T13:30:25.819" v="1148" actId="1076"/>
          <ac:spMkLst>
            <pc:docMk/>
            <pc:sldMk cId="2143962706" sldId="259"/>
            <ac:spMk id="5" creationId="{EC9BF4CF-B736-8E9C-A26A-9F64B2C65E08}"/>
          </ac:spMkLst>
        </pc:spChg>
        <pc:spChg chg="add mod topLvl">
          <ac:chgData name="Pfurner Daniel, SchülerIn" userId="9efd71c8-0530-462b-9f7e-6d90fc61c83a" providerId="ADAL" clId="{E4D81A69-ED7A-47FC-8343-295E015014AB}" dt="2023-03-19T14:04:22.167" v="2561" actId="1076"/>
          <ac:spMkLst>
            <pc:docMk/>
            <pc:sldMk cId="2143962706" sldId="259"/>
            <ac:spMk id="6" creationId="{374FFC65-3671-44C9-061C-948257B17B9D}"/>
          </ac:spMkLst>
        </pc:spChg>
        <pc:spChg chg="add mod ord">
          <ac:chgData name="Pfurner Daniel, SchülerIn" userId="9efd71c8-0530-462b-9f7e-6d90fc61c83a" providerId="ADAL" clId="{E4D81A69-ED7A-47FC-8343-295E015014AB}" dt="2023-03-19T13:54:04.158" v="2164" actId="20577"/>
          <ac:spMkLst>
            <pc:docMk/>
            <pc:sldMk cId="2143962706" sldId="259"/>
            <ac:spMk id="9" creationId="{723C34D9-6531-70A8-D17C-82A1A7A069BB}"/>
          </ac:spMkLst>
        </pc:spChg>
        <pc:grpChg chg="add del mod">
          <ac:chgData name="Pfurner Daniel, SchülerIn" userId="9efd71c8-0530-462b-9f7e-6d90fc61c83a" providerId="ADAL" clId="{E4D81A69-ED7A-47FC-8343-295E015014AB}" dt="2023-03-19T13:28:51.488" v="1065" actId="165"/>
          <ac:grpSpMkLst>
            <pc:docMk/>
            <pc:sldMk cId="2143962706" sldId="259"/>
            <ac:grpSpMk id="7" creationId="{E6009931-1B9B-CD9F-04D2-78BB4D58A1FC}"/>
          </ac:grpSpMkLst>
        </pc:grpChg>
        <pc:graphicFrameChg chg="add del">
          <ac:chgData name="Pfurner Daniel, SchülerIn" userId="9efd71c8-0530-462b-9f7e-6d90fc61c83a" providerId="ADAL" clId="{E4D81A69-ED7A-47FC-8343-295E015014AB}" dt="2023-03-19T13:29:34.447" v="1127" actId="26606"/>
          <ac:graphicFrameMkLst>
            <pc:docMk/>
            <pc:sldMk cId="2143962706" sldId="259"/>
            <ac:graphicFrameMk id="8" creationId="{EBC5F2E1-C6BA-8871-0A8B-3B402CDC7D83}"/>
          </ac:graphicFrameMkLst>
        </pc:graphicFrameChg>
      </pc:sldChg>
      <pc:sldChg chg="addSp delSp modSp new mod setBg modClrScheme chgLayout">
        <pc:chgData name="Pfurner Daniel, SchülerIn" userId="9efd71c8-0530-462b-9f7e-6d90fc61c83a" providerId="ADAL" clId="{E4D81A69-ED7A-47FC-8343-295E015014AB}" dt="2023-03-19T14:37:12.602" v="3002"/>
        <pc:sldMkLst>
          <pc:docMk/>
          <pc:sldMk cId="2710919652" sldId="260"/>
        </pc:sldMkLst>
        <pc:spChg chg="mod ord">
          <ac:chgData name="Pfurner Daniel, SchülerIn" userId="9efd71c8-0530-462b-9f7e-6d90fc61c83a" providerId="ADAL" clId="{E4D81A69-ED7A-47FC-8343-295E015014AB}" dt="2023-03-19T13:34:10.048" v="1400" actId="26606"/>
          <ac:spMkLst>
            <pc:docMk/>
            <pc:sldMk cId="2710919652" sldId="260"/>
            <ac:spMk id="2" creationId="{880939A6-F7F9-C8F9-B012-EBF1A9DA9D43}"/>
          </ac:spMkLst>
        </pc:spChg>
        <pc:spChg chg="del mod ord">
          <ac:chgData name="Pfurner Daniel, SchülerIn" userId="9efd71c8-0530-462b-9f7e-6d90fc61c83a" providerId="ADAL" clId="{E4D81A69-ED7A-47FC-8343-295E015014AB}" dt="2023-03-19T13:32:44.044" v="1307" actId="700"/>
          <ac:spMkLst>
            <pc:docMk/>
            <pc:sldMk cId="2710919652" sldId="260"/>
            <ac:spMk id="3" creationId="{54B38F2E-90F4-2B07-2CC2-4C8D15D8B973}"/>
          </ac:spMkLst>
        </pc:spChg>
        <pc:spChg chg="del">
          <ac:chgData name="Pfurner Daniel, SchülerIn" userId="9efd71c8-0530-462b-9f7e-6d90fc61c83a" providerId="ADAL" clId="{E4D81A69-ED7A-47FC-8343-295E015014AB}" dt="2023-03-19T13:32:44.044" v="1307" actId="700"/>
          <ac:spMkLst>
            <pc:docMk/>
            <pc:sldMk cId="2710919652" sldId="260"/>
            <ac:spMk id="4" creationId="{48DCA355-5CB7-95DE-9BB1-6D17FB08D846}"/>
          </ac:spMkLst>
        </pc:spChg>
        <pc:spChg chg="mod ord">
          <ac:chgData name="Pfurner Daniel, SchülerIn" userId="9efd71c8-0530-462b-9f7e-6d90fc61c83a" providerId="ADAL" clId="{E4D81A69-ED7A-47FC-8343-295E015014AB}" dt="2023-03-19T13:34:10.048" v="1400" actId="26606"/>
          <ac:spMkLst>
            <pc:docMk/>
            <pc:sldMk cId="2710919652" sldId="260"/>
            <ac:spMk id="5" creationId="{FCE3A4F0-98AC-4579-3401-5EE3D0CB2CF3}"/>
          </ac:spMkLst>
        </pc:spChg>
        <pc:spChg chg="add mod ord">
          <ac:chgData name="Pfurner Daniel, SchülerIn" userId="9efd71c8-0530-462b-9f7e-6d90fc61c83a" providerId="ADAL" clId="{E4D81A69-ED7A-47FC-8343-295E015014AB}" dt="2023-03-19T13:34:10.048" v="1400" actId="26606"/>
          <ac:spMkLst>
            <pc:docMk/>
            <pc:sldMk cId="2710919652" sldId="260"/>
            <ac:spMk id="6" creationId="{8E7D68D6-E6E5-6BB3-DDFC-DAE2566F76B4}"/>
          </ac:spMkLst>
        </pc:spChg>
        <pc:spChg chg="add">
          <ac:chgData name="Pfurner Daniel, SchülerIn" userId="9efd71c8-0530-462b-9f7e-6d90fc61c83a" providerId="ADAL" clId="{E4D81A69-ED7A-47FC-8343-295E015014AB}" dt="2023-03-19T13:34:10.048" v="1400" actId="26606"/>
          <ac:spMkLst>
            <pc:docMk/>
            <pc:sldMk cId="2710919652" sldId="260"/>
            <ac:spMk id="13" creationId="{2B97F24A-32CE-4C1C-A50D-3016B394DCFB}"/>
          </ac:spMkLst>
        </pc:spChg>
        <pc:spChg chg="add">
          <ac:chgData name="Pfurner Daniel, SchülerIn" userId="9efd71c8-0530-462b-9f7e-6d90fc61c83a" providerId="ADAL" clId="{E4D81A69-ED7A-47FC-8343-295E015014AB}" dt="2023-03-19T13:34:10.048" v="1400" actId="26606"/>
          <ac:spMkLst>
            <pc:docMk/>
            <pc:sldMk cId="2710919652" sldId="260"/>
            <ac:spMk id="15" creationId="{CD8B4F24-440B-49E9-B85D-733523DC064B}"/>
          </ac:spMkLst>
        </pc:spChg>
        <pc:picChg chg="add mod">
          <ac:chgData name="Pfurner Daniel, SchülerIn" userId="9efd71c8-0530-462b-9f7e-6d90fc61c83a" providerId="ADAL" clId="{E4D81A69-ED7A-47FC-8343-295E015014AB}" dt="2023-03-19T13:34:28.104" v="1403" actId="1076"/>
          <ac:picMkLst>
            <pc:docMk/>
            <pc:sldMk cId="2710919652" sldId="260"/>
            <ac:picMk id="8" creationId="{5240EE98-63DA-3FF4-6AFE-7D9464E031B0}"/>
          </ac:picMkLst>
        </pc:picChg>
      </pc:sldChg>
      <pc:sldChg chg="modSp new del mod">
        <pc:chgData name="Pfurner Daniel, SchülerIn" userId="9efd71c8-0530-462b-9f7e-6d90fc61c83a" providerId="ADAL" clId="{E4D81A69-ED7A-47FC-8343-295E015014AB}" dt="2023-03-19T13:34:51.351" v="1418" actId="47"/>
        <pc:sldMkLst>
          <pc:docMk/>
          <pc:sldMk cId="3058802366" sldId="261"/>
        </pc:sldMkLst>
        <pc:spChg chg="mod">
          <ac:chgData name="Pfurner Daniel, SchülerIn" userId="9efd71c8-0530-462b-9f7e-6d90fc61c83a" providerId="ADAL" clId="{E4D81A69-ED7A-47FC-8343-295E015014AB}" dt="2023-03-19T13:34:39.207" v="1416" actId="20577"/>
          <ac:spMkLst>
            <pc:docMk/>
            <pc:sldMk cId="3058802366" sldId="261"/>
            <ac:spMk id="2" creationId="{C96F4DF0-D24F-CF6E-BCF8-10AA19C28EE8}"/>
          </ac:spMkLst>
        </pc:spChg>
      </pc:sldChg>
      <pc:sldChg chg="addSp delSp modSp add mod setBg">
        <pc:chgData name="Pfurner Daniel, SchülerIn" userId="9efd71c8-0530-462b-9f7e-6d90fc61c83a" providerId="ADAL" clId="{E4D81A69-ED7A-47FC-8343-295E015014AB}" dt="2023-03-19T13:42:22.321" v="1738" actId="1076"/>
        <pc:sldMkLst>
          <pc:docMk/>
          <pc:sldMk cId="1341144399" sldId="262"/>
        </pc:sldMkLst>
        <pc:spChg chg="mod">
          <ac:chgData name="Pfurner Daniel, SchülerIn" userId="9efd71c8-0530-462b-9f7e-6d90fc61c83a" providerId="ADAL" clId="{E4D81A69-ED7A-47FC-8343-295E015014AB}" dt="2023-03-19T13:36:48.311" v="1507" actId="26606"/>
          <ac:spMkLst>
            <pc:docMk/>
            <pc:sldMk cId="1341144399" sldId="262"/>
            <ac:spMk id="2" creationId="{880939A6-F7F9-C8F9-B012-EBF1A9DA9D43}"/>
          </ac:spMkLst>
        </pc:spChg>
        <pc:spChg chg="add del">
          <ac:chgData name="Pfurner Daniel, SchülerIn" userId="9efd71c8-0530-462b-9f7e-6d90fc61c83a" providerId="ADAL" clId="{E4D81A69-ED7A-47FC-8343-295E015014AB}" dt="2023-03-19T13:35:36.160" v="1465" actId="478"/>
          <ac:spMkLst>
            <pc:docMk/>
            <pc:sldMk cId="1341144399" sldId="262"/>
            <ac:spMk id="3" creationId="{1717560B-5FD8-1B83-E185-A7D9AF92A1FC}"/>
          </ac:spMkLst>
        </pc:spChg>
        <pc:spChg chg="ord">
          <ac:chgData name="Pfurner Daniel, SchülerIn" userId="9efd71c8-0530-462b-9f7e-6d90fc61c83a" providerId="ADAL" clId="{E4D81A69-ED7A-47FC-8343-295E015014AB}" dt="2023-03-19T13:36:48.311" v="1507" actId="26606"/>
          <ac:spMkLst>
            <pc:docMk/>
            <pc:sldMk cId="1341144399" sldId="262"/>
            <ac:spMk id="5" creationId="{FCE3A4F0-98AC-4579-3401-5EE3D0CB2CF3}"/>
          </ac:spMkLst>
        </pc:spChg>
        <pc:spChg chg="mod">
          <ac:chgData name="Pfurner Daniel, SchülerIn" userId="9efd71c8-0530-462b-9f7e-6d90fc61c83a" providerId="ADAL" clId="{E4D81A69-ED7A-47FC-8343-295E015014AB}" dt="2023-03-19T13:42:22.321" v="1738" actId="1076"/>
          <ac:spMkLst>
            <pc:docMk/>
            <pc:sldMk cId="1341144399" sldId="262"/>
            <ac:spMk id="6" creationId="{8E7D68D6-E6E5-6BB3-DDFC-DAE2566F76B4}"/>
          </ac:spMkLst>
        </pc:spChg>
        <pc:spChg chg="add del">
          <ac:chgData name="Pfurner Daniel, SchülerIn" userId="9efd71c8-0530-462b-9f7e-6d90fc61c83a" providerId="ADAL" clId="{E4D81A69-ED7A-47FC-8343-295E015014AB}" dt="2023-03-19T13:36:48.311" v="1507" actId="26606"/>
          <ac:spMkLst>
            <pc:docMk/>
            <pc:sldMk cId="1341144399" sldId="262"/>
            <ac:spMk id="13" creationId="{2B97F24A-32CE-4C1C-A50D-3016B394DCFB}"/>
          </ac:spMkLst>
        </pc:spChg>
        <pc:spChg chg="add del">
          <ac:chgData name="Pfurner Daniel, SchülerIn" userId="9efd71c8-0530-462b-9f7e-6d90fc61c83a" providerId="ADAL" clId="{E4D81A69-ED7A-47FC-8343-295E015014AB}" dt="2023-03-19T13:36:48.311" v="1507" actId="26606"/>
          <ac:spMkLst>
            <pc:docMk/>
            <pc:sldMk cId="1341144399" sldId="262"/>
            <ac:spMk id="15" creationId="{CD8B4F24-440B-49E9-B85D-733523DC064B}"/>
          </ac:spMkLst>
        </pc:spChg>
        <pc:spChg chg="add del">
          <ac:chgData name="Pfurner Daniel, SchülerIn" userId="9efd71c8-0530-462b-9f7e-6d90fc61c83a" providerId="ADAL" clId="{E4D81A69-ED7A-47FC-8343-295E015014AB}" dt="2023-03-19T13:36:48.305" v="1506" actId="26606"/>
          <ac:spMkLst>
            <pc:docMk/>
            <pc:sldMk cId="1341144399" sldId="262"/>
            <ac:spMk id="17" creationId="{352BEC0E-22F8-46D0-9632-375DB541B06C}"/>
          </ac:spMkLst>
        </pc:spChg>
        <pc:spChg chg="add del">
          <ac:chgData name="Pfurner Daniel, SchülerIn" userId="9efd71c8-0530-462b-9f7e-6d90fc61c83a" providerId="ADAL" clId="{E4D81A69-ED7A-47FC-8343-295E015014AB}" dt="2023-03-19T13:36:48.305" v="1506" actId="26606"/>
          <ac:spMkLst>
            <pc:docMk/>
            <pc:sldMk cId="1341144399" sldId="262"/>
            <ac:spMk id="18" creationId="{3FCFB1DE-0B7E-48CC-BA90-B2AB0889F9D6}"/>
          </ac:spMkLst>
        </pc:spChg>
        <pc:spChg chg="add del">
          <ac:chgData name="Pfurner Daniel, SchülerIn" userId="9efd71c8-0530-462b-9f7e-6d90fc61c83a" providerId="ADAL" clId="{E4D81A69-ED7A-47FC-8343-295E015014AB}" dt="2023-03-19T13:36:36.737" v="1504" actId="26606"/>
          <ac:spMkLst>
            <pc:docMk/>
            <pc:sldMk cId="1341144399" sldId="262"/>
            <ac:spMk id="20" creationId="{69D47016-023F-44BD-981C-50E7A10A6609}"/>
          </ac:spMkLst>
        </pc:spChg>
        <pc:spChg chg="add">
          <ac:chgData name="Pfurner Daniel, SchülerIn" userId="9efd71c8-0530-462b-9f7e-6d90fc61c83a" providerId="ADAL" clId="{E4D81A69-ED7A-47FC-8343-295E015014AB}" dt="2023-03-19T13:36:48.311" v="1507" actId="26606"/>
          <ac:spMkLst>
            <pc:docMk/>
            <pc:sldMk cId="1341144399" sldId="262"/>
            <ac:spMk id="21" creationId="{69D47016-023F-44BD-981C-50E7A10A6609}"/>
          </ac:spMkLst>
        </pc:spChg>
        <pc:spChg chg="add del">
          <ac:chgData name="Pfurner Daniel, SchülerIn" userId="9efd71c8-0530-462b-9f7e-6d90fc61c83a" providerId="ADAL" clId="{E4D81A69-ED7A-47FC-8343-295E015014AB}" dt="2023-03-19T13:36:36.737" v="1504" actId="26606"/>
          <ac:spMkLst>
            <pc:docMk/>
            <pc:sldMk cId="1341144399" sldId="262"/>
            <ac:spMk id="22" creationId="{6D8B37B0-0682-433E-BC8D-498C04ABD9A7}"/>
          </ac:spMkLst>
        </pc:spChg>
        <pc:spChg chg="add">
          <ac:chgData name="Pfurner Daniel, SchülerIn" userId="9efd71c8-0530-462b-9f7e-6d90fc61c83a" providerId="ADAL" clId="{E4D81A69-ED7A-47FC-8343-295E015014AB}" dt="2023-03-19T13:36:48.311" v="1507" actId="26606"/>
          <ac:spMkLst>
            <pc:docMk/>
            <pc:sldMk cId="1341144399" sldId="262"/>
            <ac:spMk id="23" creationId="{6D8B37B0-0682-433E-BC8D-498C04ABD9A7}"/>
          </ac:spMkLst>
        </pc:spChg>
        <pc:picChg chg="add mod">
          <ac:chgData name="Pfurner Daniel, SchülerIn" userId="9efd71c8-0530-462b-9f7e-6d90fc61c83a" providerId="ADAL" clId="{E4D81A69-ED7A-47FC-8343-295E015014AB}" dt="2023-03-19T13:36:48.311" v="1507" actId="26606"/>
          <ac:picMkLst>
            <pc:docMk/>
            <pc:sldMk cId="1341144399" sldId="262"/>
            <ac:picMk id="7" creationId="{12218D2F-2BBD-35D4-4530-798D2AF2FB5E}"/>
          </ac:picMkLst>
        </pc:picChg>
        <pc:picChg chg="del">
          <ac:chgData name="Pfurner Daniel, SchülerIn" userId="9efd71c8-0530-462b-9f7e-6d90fc61c83a" providerId="ADAL" clId="{E4D81A69-ED7A-47FC-8343-295E015014AB}" dt="2023-03-19T13:35:57.044" v="1497" actId="478"/>
          <ac:picMkLst>
            <pc:docMk/>
            <pc:sldMk cId="1341144399" sldId="262"/>
            <ac:picMk id="8" creationId="{5240EE98-63DA-3FF4-6AFE-7D9464E031B0}"/>
          </ac:picMkLst>
        </pc:picChg>
        <pc:picChg chg="add mod">
          <ac:chgData name="Pfurner Daniel, SchülerIn" userId="9efd71c8-0530-462b-9f7e-6d90fc61c83a" providerId="ADAL" clId="{E4D81A69-ED7A-47FC-8343-295E015014AB}" dt="2023-03-19T13:36:48.311" v="1507" actId="26606"/>
          <ac:picMkLst>
            <pc:docMk/>
            <pc:sldMk cId="1341144399" sldId="262"/>
            <ac:picMk id="10" creationId="{882A7F32-74CA-B69A-E1BC-CEB5B7D01DDB}"/>
          </ac:picMkLst>
        </pc:picChg>
      </pc:sldChg>
      <pc:sldChg chg="addSp delSp modSp new mod setBg setClrOvrMap">
        <pc:chgData name="Pfurner Daniel, SchülerIn" userId="9efd71c8-0530-462b-9f7e-6d90fc61c83a" providerId="ADAL" clId="{E4D81A69-ED7A-47FC-8343-295E015014AB}" dt="2023-03-19T14:37:02.999" v="2993"/>
        <pc:sldMkLst>
          <pc:docMk/>
          <pc:sldMk cId="657500719" sldId="263"/>
        </pc:sldMkLst>
        <pc:spChg chg="mod">
          <ac:chgData name="Pfurner Daniel, SchülerIn" userId="9efd71c8-0530-462b-9f7e-6d90fc61c83a" providerId="ADAL" clId="{E4D81A69-ED7A-47FC-8343-295E015014AB}" dt="2023-03-19T14:36:20.883" v="2981" actId="26606"/>
          <ac:spMkLst>
            <pc:docMk/>
            <pc:sldMk cId="657500719" sldId="263"/>
            <ac:spMk id="2" creationId="{BCD18C28-BCF1-E208-C6E4-B616E521987D}"/>
          </ac:spMkLst>
        </pc:spChg>
        <pc:spChg chg="mod">
          <ac:chgData name="Pfurner Daniel, SchülerIn" userId="9efd71c8-0530-462b-9f7e-6d90fc61c83a" providerId="ADAL" clId="{E4D81A69-ED7A-47FC-8343-295E015014AB}" dt="2023-03-19T14:36:20.883" v="2981" actId="26606"/>
          <ac:spMkLst>
            <pc:docMk/>
            <pc:sldMk cId="657500719" sldId="263"/>
            <ac:spMk id="3" creationId="{AFD034A4-392F-BBE8-FEB9-570798AC40A8}"/>
          </ac:spMkLst>
        </pc:spChg>
        <pc:spChg chg="mod ord">
          <ac:chgData name="Pfurner Daniel, SchülerIn" userId="9efd71c8-0530-462b-9f7e-6d90fc61c83a" providerId="ADAL" clId="{E4D81A69-ED7A-47FC-8343-295E015014AB}" dt="2023-03-19T14:36:20.883" v="2981" actId="26606"/>
          <ac:spMkLst>
            <pc:docMk/>
            <pc:sldMk cId="657500719" sldId="263"/>
            <ac:spMk id="4" creationId="{B4F7E0A6-CD4A-4675-C152-23BD6C1A7E2B}"/>
          </ac:spMkLst>
        </pc:spChg>
        <pc:spChg chg="add del">
          <ac:chgData name="Pfurner Daniel, SchülerIn" userId="9efd71c8-0530-462b-9f7e-6d90fc61c83a" providerId="ADAL" clId="{E4D81A69-ED7A-47FC-8343-295E015014AB}" dt="2023-03-19T13:44:51.025" v="1878" actId="26606"/>
          <ac:spMkLst>
            <pc:docMk/>
            <pc:sldMk cId="657500719" sldId="263"/>
            <ac:spMk id="11" creationId="{1A95671B-3CC6-4792-9114-B74FAEA224E6}"/>
          </ac:spMkLst>
        </pc:spChg>
        <pc:spChg chg="add del">
          <ac:chgData name="Pfurner Daniel, SchülerIn" userId="9efd71c8-0530-462b-9f7e-6d90fc61c83a" providerId="ADAL" clId="{E4D81A69-ED7A-47FC-8343-295E015014AB}" dt="2023-03-19T14:36:20.883" v="2981" actId="26606"/>
          <ac:spMkLst>
            <pc:docMk/>
            <pc:sldMk cId="657500719" sldId="263"/>
            <ac:spMk id="13" creationId="{CF236821-17FE-429B-8D2C-08E13A64EA40}"/>
          </ac:spMkLst>
        </pc:spChg>
        <pc:spChg chg="add del">
          <ac:chgData name="Pfurner Daniel, SchülerIn" userId="9efd71c8-0530-462b-9f7e-6d90fc61c83a" providerId="ADAL" clId="{E4D81A69-ED7A-47FC-8343-295E015014AB}" dt="2023-03-19T14:36:20.883" v="2981" actId="26606"/>
          <ac:spMkLst>
            <pc:docMk/>
            <pc:sldMk cId="657500719" sldId="263"/>
            <ac:spMk id="14" creationId="{0288C6B4-AFC3-407F-A595-EFFD38D4CCAF}"/>
          </ac:spMkLst>
        </pc:spChg>
        <pc:spChg chg="add del">
          <ac:chgData name="Pfurner Daniel, SchülerIn" userId="9efd71c8-0530-462b-9f7e-6d90fc61c83a" providerId="ADAL" clId="{E4D81A69-ED7A-47FC-8343-295E015014AB}" dt="2023-03-19T14:36:20.883" v="2981" actId="26606"/>
          <ac:spMkLst>
            <pc:docMk/>
            <pc:sldMk cId="657500719" sldId="263"/>
            <ac:spMk id="15" creationId="{C0BDBCD2-E081-43AB-9119-C55465E59757}"/>
          </ac:spMkLst>
        </pc:spChg>
        <pc:spChg chg="add del">
          <ac:chgData name="Pfurner Daniel, SchülerIn" userId="9efd71c8-0530-462b-9f7e-6d90fc61c83a" providerId="ADAL" clId="{E4D81A69-ED7A-47FC-8343-295E015014AB}" dt="2023-03-19T14:36:20.883" v="2981" actId="26606"/>
          <ac:spMkLst>
            <pc:docMk/>
            <pc:sldMk cId="657500719" sldId="263"/>
            <ac:spMk id="17" creationId="{98E79BE4-34FE-485A-98A5-92CE8F7C4743}"/>
          </ac:spMkLst>
        </pc:spChg>
        <pc:spChg chg="add del">
          <ac:chgData name="Pfurner Daniel, SchülerIn" userId="9efd71c8-0530-462b-9f7e-6d90fc61c83a" providerId="ADAL" clId="{E4D81A69-ED7A-47FC-8343-295E015014AB}" dt="2023-03-19T14:36:20.883" v="2981" actId="26606"/>
          <ac:spMkLst>
            <pc:docMk/>
            <pc:sldMk cId="657500719" sldId="263"/>
            <ac:spMk id="19" creationId="{7A5F0580-5EE9-419F-96EE-B6529EF6E7D0}"/>
          </ac:spMkLst>
        </pc:spChg>
        <pc:spChg chg="add del">
          <ac:chgData name="Pfurner Daniel, SchülerIn" userId="9efd71c8-0530-462b-9f7e-6d90fc61c83a" providerId="ADAL" clId="{E4D81A69-ED7A-47FC-8343-295E015014AB}" dt="2023-03-19T14:36:18.354" v="2976" actId="26606"/>
          <ac:spMkLst>
            <pc:docMk/>
            <pc:sldMk cId="657500719" sldId="263"/>
            <ac:spMk id="21" creationId="{F94AA2BD-2E3F-4B1D-8127-5744B8115311}"/>
          </ac:spMkLst>
        </pc:spChg>
        <pc:spChg chg="add del">
          <ac:chgData name="Pfurner Daniel, SchülerIn" userId="9efd71c8-0530-462b-9f7e-6d90fc61c83a" providerId="ADAL" clId="{E4D81A69-ED7A-47FC-8343-295E015014AB}" dt="2023-03-19T14:36:18.354" v="2976" actId="26606"/>
          <ac:spMkLst>
            <pc:docMk/>
            <pc:sldMk cId="657500719" sldId="263"/>
            <ac:spMk id="22" creationId="{4BD02261-2DC8-4AA8-9E16-7751AE892445}"/>
          </ac:spMkLst>
        </pc:spChg>
        <pc:spChg chg="add del">
          <ac:chgData name="Pfurner Daniel, SchülerIn" userId="9efd71c8-0530-462b-9f7e-6d90fc61c83a" providerId="ADAL" clId="{E4D81A69-ED7A-47FC-8343-295E015014AB}" dt="2023-03-19T14:36:18.354" v="2976" actId="26606"/>
          <ac:spMkLst>
            <pc:docMk/>
            <pc:sldMk cId="657500719" sldId="263"/>
            <ac:spMk id="23" creationId="{3D752CF2-2291-40B5-B462-C17B174C10BC}"/>
          </ac:spMkLst>
        </pc:spChg>
        <pc:spChg chg="add del">
          <ac:chgData name="Pfurner Daniel, SchülerIn" userId="9efd71c8-0530-462b-9f7e-6d90fc61c83a" providerId="ADAL" clId="{E4D81A69-ED7A-47FC-8343-295E015014AB}" dt="2023-03-19T13:54:55.173" v="2166" actId="26606"/>
          <ac:spMkLst>
            <pc:docMk/>
            <pc:sldMk cId="657500719" sldId="263"/>
            <ac:spMk id="24" creationId="{7FF47CB7-972F-479F-A36D-9E72D26EC8DA}"/>
          </ac:spMkLst>
        </pc:spChg>
        <pc:spChg chg="add del">
          <ac:chgData name="Pfurner Daniel, SchülerIn" userId="9efd71c8-0530-462b-9f7e-6d90fc61c83a" providerId="ADAL" clId="{E4D81A69-ED7A-47FC-8343-295E015014AB}" dt="2023-03-19T14:36:19.889" v="2978" actId="26606"/>
          <ac:spMkLst>
            <pc:docMk/>
            <pc:sldMk cId="657500719" sldId="263"/>
            <ac:spMk id="25" creationId="{5C9B446A-6343-4E56-90BA-061E4DDF0FFB}"/>
          </ac:spMkLst>
        </pc:spChg>
        <pc:spChg chg="add del">
          <ac:chgData name="Pfurner Daniel, SchülerIn" userId="9efd71c8-0530-462b-9f7e-6d90fc61c83a" providerId="ADAL" clId="{E4D81A69-ED7A-47FC-8343-295E015014AB}" dt="2023-03-19T13:54:55.173" v="2166" actId="26606"/>
          <ac:spMkLst>
            <pc:docMk/>
            <pc:sldMk cId="657500719" sldId="263"/>
            <ac:spMk id="26" creationId="{0D153B68-5844-490D-8E67-F616D6D721CA}"/>
          </ac:spMkLst>
        </pc:spChg>
        <pc:spChg chg="add del">
          <ac:chgData name="Pfurner Daniel, SchülerIn" userId="9efd71c8-0530-462b-9f7e-6d90fc61c83a" providerId="ADAL" clId="{E4D81A69-ED7A-47FC-8343-295E015014AB}" dt="2023-03-19T14:36:19.889" v="2978" actId="26606"/>
          <ac:spMkLst>
            <pc:docMk/>
            <pc:sldMk cId="657500719" sldId="263"/>
            <ac:spMk id="27" creationId="{3EC72A1B-03D3-499C-B4BF-AC68EEC22B10}"/>
          </ac:spMkLst>
        </pc:spChg>
        <pc:spChg chg="add del">
          <ac:chgData name="Pfurner Daniel, SchülerIn" userId="9efd71c8-0530-462b-9f7e-6d90fc61c83a" providerId="ADAL" clId="{E4D81A69-ED7A-47FC-8343-295E015014AB}" dt="2023-03-19T13:54:55.173" v="2166" actId="26606"/>
          <ac:spMkLst>
            <pc:docMk/>
            <pc:sldMk cId="657500719" sldId="263"/>
            <ac:spMk id="28" creationId="{9A0D773F-7A7D-4DBB-9DEA-86BB8B8F4BC8}"/>
          </ac:spMkLst>
        </pc:spChg>
        <pc:spChg chg="add del">
          <ac:chgData name="Pfurner Daniel, SchülerIn" userId="9efd71c8-0530-462b-9f7e-6d90fc61c83a" providerId="ADAL" clId="{E4D81A69-ED7A-47FC-8343-295E015014AB}" dt="2023-03-19T14:36:19.889" v="2978" actId="26606"/>
          <ac:spMkLst>
            <pc:docMk/>
            <pc:sldMk cId="657500719" sldId="263"/>
            <ac:spMk id="29" creationId="{216322C2-3CF0-4D33-BF90-3F384CF6D232}"/>
          </ac:spMkLst>
        </pc:spChg>
        <pc:spChg chg="add del">
          <ac:chgData name="Pfurner Daniel, SchülerIn" userId="9efd71c8-0530-462b-9f7e-6d90fc61c83a" providerId="ADAL" clId="{E4D81A69-ED7A-47FC-8343-295E015014AB}" dt="2023-03-19T14:36:19.889" v="2978" actId="26606"/>
          <ac:spMkLst>
            <pc:docMk/>
            <pc:sldMk cId="657500719" sldId="263"/>
            <ac:spMk id="30" creationId="{55D4142C-5077-457F-A6AD-3FECFDB39685}"/>
          </ac:spMkLst>
        </pc:spChg>
        <pc:spChg chg="add del">
          <ac:chgData name="Pfurner Daniel, SchülerIn" userId="9efd71c8-0530-462b-9f7e-6d90fc61c83a" providerId="ADAL" clId="{E4D81A69-ED7A-47FC-8343-295E015014AB}" dt="2023-03-19T14:36:19.889" v="2978" actId="26606"/>
          <ac:spMkLst>
            <pc:docMk/>
            <pc:sldMk cId="657500719" sldId="263"/>
            <ac:spMk id="32" creationId="{7A5F0580-5EE9-419F-96EE-B6529EF6E7D0}"/>
          </ac:spMkLst>
        </pc:spChg>
        <pc:spChg chg="add del">
          <ac:chgData name="Pfurner Daniel, SchülerIn" userId="9efd71c8-0530-462b-9f7e-6d90fc61c83a" providerId="ADAL" clId="{E4D81A69-ED7A-47FC-8343-295E015014AB}" dt="2023-03-19T14:36:20.875" v="2980" actId="26606"/>
          <ac:spMkLst>
            <pc:docMk/>
            <pc:sldMk cId="657500719" sldId="263"/>
            <ac:spMk id="34" creationId="{9AA72BD9-2C5A-4EDC-931F-5AA08EACA0F3}"/>
          </ac:spMkLst>
        </pc:spChg>
        <pc:spChg chg="add del">
          <ac:chgData name="Pfurner Daniel, SchülerIn" userId="9efd71c8-0530-462b-9f7e-6d90fc61c83a" providerId="ADAL" clId="{E4D81A69-ED7A-47FC-8343-295E015014AB}" dt="2023-03-19T14:36:20.875" v="2980" actId="26606"/>
          <ac:spMkLst>
            <pc:docMk/>
            <pc:sldMk cId="657500719" sldId="263"/>
            <ac:spMk id="35" creationId="{DD3981AC-7B61-4947-BCF3-F7AA7FA385B9}"/>
          </ac:spMkLst>
        </pc:spChg>
        <pc:spChg chg="add del">
          <ac:chgData name="Pfurner Daniel, SchülerIn" userId="9efd71c8-0530-462b-9f7e-6d90fc61c83a" providerId="ADAL" clId="{E4D81A69-ED7A-47FC-8343-295E015014AB}" dt="2023-03-19T14:36:20.875" v="2980" actId="26606"/>
          <ac:spMkLst>
            <pc:docMk/>
            <pc:sldMk cId="657500719" sldId="263"/>
            <ac:spMk id="36" creationId="{55D4142C-5077-457F-A6AD-3FECFDB39685}"/>
          </ac:spMkLst>
        </pc:spChg>
        <pc:spChg chg="add del">
          <ac:chgData name="Pfurner Daniel, SchülerIn" userId="9efd71c8-0530-462b-9f7e-6d90fc61c83a" providerId="ADAL" clId="{E4D81A69-ED7A-47FC-8343-295E015014AB}" dt="2023-03-19T14:36:20.875" v="2980" actId="26606"/>
          <ac:spMkLst>
            <pc:docMk/>
            <pc:sldMk cId="657500719" sldId="263"/>
            <ac:spMk id="37" creationId="{7A5F0580-5EE9-419F-96EE-B6529EF6E7D0}"/>
          </ac:spMkLst>
        </pc:spChg>
        <pc:spChg chg="add">
          <ac:chgData name="Pfurner Daniel, SchülerIn" userId="9efd71c8-0530-462b-9f7e-6d90fc61c83a" providerId="ADAL" clId="{E4D81A69-ED7A-47FC-8343-295E015014AB}" dt="2023-03-19T14:36:20.883" v="2981" actId="26606"/>
          <ac:spMkLst>
            <pc:docMk/>
            <pc:sldMk cId="657500719" sldId="263"/>
            <ac:spMk id="39" creationId="{2B97F24A-32CE-4C1C-A50D-3016B394DCFB}"/>
          </ac:spMkLst>
        </pc:spChg>
        <pc:spChg chg="add">
          <ac:chgData name="Pfurner Daniel, SchülerIn" userId="9efd71c8-0530-462b-9f7e-6d90fc61c83a" providerId="ADAL" clId="{E4D81A69-ED7A-47FC-8343-295E015014AB}" dt="2023-03-19T14:36:20.883" v="2981" actId="26606"/>
          <ac:spMkLst>
            <pc:docMk/>
            <pc:sldMk cId="657500719" sldId="263"/>
            <ac:spMk id="40" creationId="{CD8B4F24-440B-49E9-B85D-733523DC064B}"/>
          </ac:spMkLst>
        </pc:spChg>
        <pc:picChg chg="add mod ord">
          <ac:chgData name="Pfurner Daniel, SchülerIn" userId="9efd71c8-0530-462b-9f7e-6d90fc61c83a" providerId="ADAL" clId="{E4D81A69-ED7A-47FC-8343-295E015014AB}" dt="2023-03-19T14:36:20.883" v="2981" actId="26606"/>
          <ac:picMkLst>
            <pc:docMk/>
            <pc:sldMk cId="657500719" sldId="263"/>
            <ac:picMk id="6" creationId="{F789D588-DB77-F968-8C3A-A3D3BCFAEDBD}"/>
          </ac:picMkLst>
        </pc:picChg>
      </pc:sldChg>
      <pc:sldChg chg="addSp delSp modSp new mod setBg">
        <pc:chgData name="Pfurner Daniel, SchülerIn" userId="9efd71c8-0530-462b-9f7e-6d90fc61c83a" providerId="ADAL" clId="{E4D81A69-ED7A-47FC-8343-295E015014AB}" dt="2023-03-19T13:52:08.322" v="2130"/>
        <pc:sldMkLst>
          <pc:docMk/>
          <pc:sldMk cId="2652582620" sldId="264"/>
        </pc:sldMkLst>
        <pc:spChg chg="mod">
          <ac:chgData name="Pfurner Daniel, SchülerIn" userId="9efd71c8-0530-462b-9f7e-6d90fc61c83a" providerId="ADAL" clId="{E4D81A69-ED7A-47FC-8343-295E015014AB}" dt="2023-03-19T13:51:33.204" v="2129" actId="26606"/>
          <ac:spMkLst>
            <pc:docMk/>
            <pc:sldMk cId="2652582620" sldId="264"/>
            <ac:spMk id="2" creationId="{40079DE8-4751-DB60-7D02-CF7413A4438E}"/>
          </ac:spMkLst>
        </pc:spChg>
        <pc:spChg chg="add del mod">
          <ac:chgData name="Pfurner Daniel, SchülerIn" userId="9efd71c8-0530-462b-9f7e-6d90fc61c83a" providerId="ADAL" clId="{E4D81A69-ED7A-47FC-8343-295E015014AB}" dt="2023-03-19T13:51:33.204" v="2129" actId="26606"/>
          <ac:spMkLst>
            <pc:docMk/>
            <pc:sldMk cId="2652582620" sldId="264"/>
            <ac:spMk id="3" creationId="{78FEA85A-6CDA-9ADE-66C1-6349BB36E366}"/>
          </ac:spMkLst>
        </pc:spChg>
        <pc:spChg chg="mod ord">
          <ac:chgData name="Pfurner Daniel, SchülerIn" userId="9efd71c8-0530-462b-9f7e-6d90fc61c83a" providerId="ADAL" clId="{E4D81A69-ED7A-47FC-8343-295E015014AB}" dt="2023-03-19T13:51:33.204" v="2129" actId="26606"/>
          <ac:spMkLst>
            <pc:docMk/>
            <pc:sldMk cId="2652582620" sldId="264"/>
            <ac:spMk id="4" creationId="{38575139-6625-5BC9-21C3-A3DF38D08851}"/>
          </ac:spMkLst>
        </pc:spChg>
        <pc:spChg chg="add del">
          <ac:chgData name="Pfurner Daniel, SchülerIn" userId="9efd71c8-0530-462b-9f7e-6d90fc61c83a" providerId="ADAL" clId="{E4D81A69-ED7A-47FC-8343-295E015014AB}" dt="2023-03-19T13:51:33.204" v="2129" actId="26606"/>
          <ac:spMkLst>
            <pc:docMk/>
            <pc:sldMk cId="2652582620" sldId="264"/>
            <ac:spMk id="9" creationId="{100EDD19-6802-4EC3-95CE-CFFAB042CFD6}"/>
          </ac:spMkLst>
        </pc:spChg>
        <pc:spChg chg="add del">
          <ac:chgData name="Pfurner Daniel, SchülerIn" userId="9efd71c8-0530-462b-9f7e-6d90fc61c83a" providerId="ADAL" clId="{E4D81A69-ED7A-47FC-8343-295E015014AB}" dt="2023-03-19T13:51:33.204" v="2129" actId="26606"/>
          <ac:spMkLst>
            <pc:docMk/>
            <pc:sldMk cId="2652582620" sldId="264"/>
            <ac:spMk id="11" creationId="{DB17E863-922E-4C26-BD64-E8FD41D28661}"/>
          </ac:spMkLst>
        </pc:spChg>
        <pc:spChg chg="add">
          <ac:chgData name="Pfurner Daniel, SchülerIn" userId="9efd71c8-0530-462b-9f7e-6d90fc61c83a" providerId="ADAL" clId="{E4D81A69-ED7A-47FC-8343-295E015014AB}" dt="2023-03-19T13:51:33.204" v="2129" actId="26606"/>
          <ac:spMkLst>
            <pc:docMk/>
            <pc:sldMk cId="2652582620" sldId="264"/>
            <ac:spMk id="16" creationId="{743AA782-23D1-4521-8CAD-47662984AA08}"/>
          </ac:spMkLst>
        </pc:spChg>
        <pc:spChg chg="add del">
          <ac:chgData name="Pfurner Daniel, SchülerIn" userId="9efd71c8-0530-462b-9f7e-6d90fc61c83a" providerId="ADAL" clId="{E4D81A69-ED7A-47FC-8343-295E015014AB}" dt="2023-03-19T13:48:41.205" v="2092" actId="26606"/>
          <ac:spMkLst>
            <pc:docMk/>
            <pc:sldMk cId="2652582620" sldId="264"/>
            <ac:spMk id="17" creationId="{7517A47C-B2E5-4B79-8061-D74B1311AF6E}"/>
          </ac:spMkLst>
        </pc:spChg>
        <pc:spChg chg="add">
          <ac:chgData name="Pfurner Daniel, SchülerIn" userId="9efd71c8-0530-462b-9f7e-6d90fc61c83a" providerId="ADAL" clId="{E4D81A69-ED7A-47FC-8343-295E015014AB}" dt="2023-03-19T13:51:33.204" v="2129" actId="26606"/>
          <ac:spMkLst>
            <pc:docMk/>
            <pc:sldMk cId="2652582620" sldId="264"/>
            <ac:spMk id="18" creationId="{71877DBC-BB60-40F0-AC93-2ACDBAAE60CE}"/>
          </ac:spMkLst>
        </pc:spChg>
        <pc:spChg chg="add del">
          <ac:chgData name="Pfurner Daniel, SchülerIn" userId="9efd71c8-0530-462b-9f7e-6d90fc61c83a" providerId="ADAL" clId="{E4D81A69-ED7A-47FC-8343-295E015014AB}" dt="2023-03-19T13:48:41.205" v="2092" actId="26606"/>
          <ac:spMkLst>
            <pc:docMk/>
            <pc:sldMk cId="2652582620" sldId="264"/>
            <ac:spMk id="19" creationId="{C505E780-2083-4CB5-A42A-5E0E2908ECC3}"/>
          </ac:spMkLst>
        </pc:spChg>
        <pc:spChg chg="add del">
          <ac:chgData name="Pfurner Daniel, SchülerIn" userId="9efd71c8-0530-462b-9f7e-6d90fc61c83a" providerId="ADAL" clId="{E4D81A69-ED7A-47FC-8343-295E015014AB}" dt="2023-03-19T13:48:41.205" v="2092" actId="26606"/>
          <ac:spMkLst>
            <pc:docMk/>
            <pc:sldMk cId="2652582620" sldId="264"/>
            <ac:spMk id="21" creationId="{D2C0AE1C-0118-41AE-8A10-7CDCBF10E96F}"/>
          </ac:spMkLst>
        </pc:spChg>
        <pc:spChg chg="add del">
          <ac:chgData name="Pfurner Daniel, SchülerIn" userId="9efd71c8-0530-462b-9f7e-6d90fc61c83a" providerId="ADAL" clId="{E4D81A69-ED7A-47FC-8343-295E015014AB}" dt="2023-03-19T13:48:41.205" v="2092" actId="26606"/>
          <ac:spMkLst>
            <pc:docMk/>
            <pc:sldMk cId="2652582620" sldId="264"/>
            <ac:spMk id="23" creationId="{463EEC44-1BA3-44ED-81FC-A644B04B2A44}"/>
          </ac:spMkLst>
        </pc:spChg>
        <pc:graphicFrameChg chg="add del mod">
          <ac:chgData name="Pfurner Daniel, SchülerIn" userId="9efd71c8-0530-462b-9f7e-6d90fc61c83a" providerId="ADAL" clId="{E4D81A69-ED7A-47FC-8343-295E015014AB}" dt="2023-03-19T13:48:41.205" v="2092" actId="26606"/>
          <ac:graphicFrameMkLst>
            <pc:docMk/>
            <pc:sldMk cId="2652582620" sldId="264"/>
            <ac:graphicFrameMk id="13" creationId="{C25033EC-5F5A-B567-693D-E0D4D1F76AE3}"/>
          </ac:graphicFrameMkLst>
        </pc:graphicFrameChg>
        <pc:picChg chg="add mod">
          <ac:chgData name="Pfurner Daniel, SchülerIn" userId="9efd71c8-0530-462b-9f7e-6d90fc61c83a" providerId="ADAL" clId="{E4D81A69-ED7A-47FC-8343-295E015014AB}" dt="2023-03-19T13:51:33.204" v="2129" actId="26606"/>
          <ac:picMkLst>
            <pc:docMk/>
            <pc:sldMk cId="2652582620" sldId="264"/>
            <ac:picMk id="6" creationId="{6DC85AF6-1B7F-E846-D68C-C88F6BB2FB39}"/>
          </ac:picMkLst>
        </pc:picChg>
      </pc:sldChg>
      <pc:sldChg chg="addSp delSp modSp new del mod setBg modClrScheme chgLayout">
        <pc:chgData name="Pfurner Daniel, SchülerIn" userId="9efd71c8-0530-462b-9f7e-6d90fc61c83a" providerId="ADAL" clId="{E4D81A69-ED7A-47FC-8343-295E015014AB}" dt="2023-03-19T13:59:38.262" v="2278" actId="47"/>
        <pc:sldMkLst>
          <pc:docMk/>
          <pc:sldMk cId="944056386" sldId="265"/>
        </pc:sldMkLst>
        <pc:spChg chg="mod ord">
          <ac:chgData name="Pfurner Daniel, SchülerIn" userId="9efd71c8-0530-462b-9f7e-6d90fc61c83a" providerId="ADAL" clId="{E4D81A69-ED7A-47FC-8343-295E015014AB}" dt="2023-03-19T13:56:20.642" v="2242" actId="26606"/>
          <ac:spMkLst>
            <pc:docMk/>
            <pc:sldMk cId="944056386" sldId="265"/>
            <ac:spMk id="2" creationId="{4AEFCB6B-2AA0-9266-74E7-7D542198F844}"/>
          </ac:spMkLst>
        </pc:spChg>
        <pc:spChg chg="mod ord">
          <ac:chgData name="Pfurner Daniel, SchülerIn" userId="9efd71c8-0530-462b-9f7e-6d90fc61c83a" providerId="ADAL" clId="{E4D81A69-ED7A-47FC-8343-295E015014AB}" dt="2023-03-19T13:56:20.642" v="2242" actId="26606"/>
          <ac:spMkLst>
            <pc:docMk/>
            <pc:sldMk cId="944056386" sldId="265"/>
            <ac:spMk id="3" creationId="{2BF70433-523D-3D79-9E5C-EF691EDC6815}"/>
          </ac:spMkLst>
        </pc:spChg>
        <pc:spChg chg="del">
          <ac:chgData name="Pfurner Daniel, SchülerIn" userId="9efd71c8-0530-462b-9f7e-6d90fc61c83a" providerId="ADAL" clId="{E4D81A69-ED7A-47FC-8343-295E015014AB}" dt="2023-03-19T13:56:04.896" v="2237" actId="700"/>
          <ac:spMkLst>
            <pc:docMk/>
            <pc:sldMk cId="944056386" sldId="265"/>
            <ac:spMk id="4" creationId="{DE0C6718-4D93-BE91-E8F1-ECAA2F0ECCE5}"/>
          </ac:spMkLst>
        </pc:spChg>
        <pc:spChg chg="mod ord">
          <ac:chgData name="Pfurner Daniel, SchülerIn" userId="9efd71c8-0530-462b-9f7e-6d90fc61c83a" providerId="ADAL" clId="{E4D81A69-ED7A-47FC-8343-295E015014AB}" dt="2023-03-19T13:56:20.642" v="2242" actId="26606"/>
          <ac:spMkLst>
            <pc:docMk/>
            <pc:sldMk cId="944056386" sldId="265"/>
            <ac:spMk id="5" creationId="{6FB4C274-EDE1-99F2-679D-4E7617E87DCF}"/>
          </ac:spMkLst>
        </pc:spChg>
        <pc:spChg chg="add">
          <ac:chgData name="Pfurner Daniel, SchülerIn" userId="9efd71c8-0530-462b-9f7e-6d90fc61c83a" providerId="ADAL" clId="{E4D81A69-ED7A-47FC-8343-295E015014AB}" dt="2023-03-19T13:56:20.642" v="2242" actId="26606"/>
          <ac:spMkLst>
            <pc:docMk/>
            <pc:sldMk cId="944056386" sldId="265"/>
            <ac:spMk id="9" creationId="{92468898-5A6E-4D55-85EC-308E785EE06C}"/>
          </ac:spMkLst>
        </pc:spChg>
        <pc:spChg chg="add">
          <ac:chgData name="Pfurner Daniel, SchülerIn" userId="9efd71c8-0530-462b-9f7e-6d90fc61c83a" providerId="ADAL" clId="{E4D81A69-ED7A-47FC-8343-295E015014AB}" dt="2023-03-19T13:56:20.642" v="2242" actId="26606"/>
          <ac:spMkLst>
            <pc:docMk/>
            <pc:sldMk cId="944056386" sldId="265"/>
            <ac:spMk id="10" creationId="{3E23A947-2D45-4208-AE2B-64948C87A3EB}"/>
          </ac:spMkLst>
        </pc:spChg>
        <pc:spChg chg="add">
          <ac:chgData name="Pfurner Daniel, SchülerIn" userId="9efd71c8-0530-462b-9f7e-6d90fc61c83a" providerId="ADAL" clId="{E4D81A69-ED7A-47FC-8343-295E015014AB}" dt="2023-03-19T13:56:20.642" v="2242" actId="26606"/>
          <ac:spMkLst>
            <pc:docMk/>
            <pc:sldMk cId="944056386" sldId="265"/>
            <ac:spMk id="11" creationId="{E5BBB0F9-6A59-4D02-A9C7-A2D6516684CE}"/>
          </ac:spMkLst>
        </pc:spChg>
        <pc:spChg chg="add del">
          <ac:chgData name="Pfurner Daniel, SchülerIn" userId="9efd71c8-0530-462b-9f7e-6d90fc61c83a" providerId="ADAL" clId="{E4D81A69-ED7A-47FC-8343-295E015014AB}" dt="2023-03-19T13:56:15.868" v="2241" actId="26606"/>
          <ac:spMkLst>
            <pc:docMk/>
            <pc:sldMk cId="944056386" sldId="265"/>
            <ac:spMk id="12" creationId="{84ECDE7A-6944-466D-8FFE-149A29BA6BAE}"/>
          </ac:spMkLst>
        </pc:spChg>
        <pc:spChg chg="add del">
          <ac:chgData name="Pfurner Daniel, SchülerIn" userId="9efd71c8-0530-462b-9f7e-6d90fc61c83a" providerId="ADAL" clId="{E4D81A69-ED7A-47FC-8343-295E015014AB}" dt="2023-03-19T13:56:15.868" v="2241" actId="26606"/>
          <ac:spMkLst>
            <pc:docMk/>
            <pc:sldMk cId="944056386" sldId="265"/>
            <ac:spMk id="14" creationId="{B3420082-9415-44EC-802E-C77D71D59C57}"/>
          </ac:spMkLst>
        </pc:spChg>
        <pc:spChg chg="add del">
          <ac:chgData name="Pfurner Daniel, SchülerIn" userId="9efd71c8-0530-462b-9f7e-6d90fc61c83a" providerId="ADAL" clId="{E4D81A69-ED7A-47FC-8343-295E015014AB}" dt="2023-03-19T13:56:15.868" v="2241" actId="26606"/>
          <ac:spMkLst>
            <pc:docMk/>
            <pc:sldMk cId="944056386" sldId="265"/>
            <ac:spMk id="16" creationId="{55A52C45-1FCB-4636-A80F-2849B8226C01}"/>
          </ac:spMkLst>
        </pc:spChg>
        <pc:spChg chg="add del">
          <ac:chgData name="Pfurner Daniel, SchülerIn" userId="9efd71c8-0530-462b-9f7e-6d90fc61c83a" providerId="ADAL" clId="{E4D81A69-ED7A-47FC-8343-295E015014AB}" dt="2023-03-19T13:56:15.868" v="2241" actId="26606"/>
          <ac:spMkLst>
            <pc:docMk/>
            <pc:sldMk cId="944056386" sldId="265"/>
            <ac:spMk id="18" creationId="{768EB4DD-3704-43AD-92B3-C4E0C6EA92CB}"/>
          </ac:spMkLst>
        </pc:spChg>
        <pc:picChg chg="add del mod ord">
          <ac:chgData name="Pfurner Daniel, SchülerIn" userId="9efd71c8-0530-462b-9f7e-6d90fc61c83a" providerId="ADAL" clId="{E4D81A69-ED7A-47FC-8343-295E015014AB}" dt="2023-03-19T13:59:36.183" v="2277" actId="14100"/>
          <ac:picMkLst>
            <pc:docMk/>
            <pc:sldMk cId="944056386" sldId="265"/>
            <ac:picMk id="7" creationId="{6DB5F7F5-3829-49AF-A0DD-C663C5D16E42}"/>
          </ac:picMkLst>
        </pc:picChg>
      </pc:sldChg>
      <pc:sldChg chg="addSp delSp modSp add mod setBg">
        <pc:chgData name="Pfurner Daniel, SchülerIn" userId="9efd71c8-0530-462b-9f7e-6d90fc61c83a" providerId="ADAL" clId="{E4D81A69-ED7A-47FC-8343-295E015014AB}" dt="2023-03-19T14:08:13.889" v="2779"/>
        <pc:sldMkLst>
          <pc:docMk/>
          <pc:sldMk cId="993258636" sldId="266"/>
        </pc:sldMkLst>
        <pc:spChg chg="mod">
          <ac:chgData name="Pfurner Daniel, SchülerIn" userId="9efd71c8-0530-462b-9f7e-6d90fc61c83a" providerId="ADAL" clId="{E4D81A69-ED7A-47FC-8343-295E015014AB}" dt="2023-03-19T14:06:27.074" v="2626" actId="1076"/>
          <ac:spMkLst>
            <pc:docMk/>
            <pc:sldMk cId="993258636" sldId="266"/>
            <ac:spMk id="2" creationId="{4AEFCB6B-2AA0-9266-74E7-7D542198F844}"/>
          </ac:spMkLst>
        </pc:spChg>
        <pc:spChg chg="mod">
          <ac:chgData name="Pfurner Daniel, SchülerIn" userId="9efd71c8-0530-462b-9f7e-6d90fc61c83a" providerId="ADAL" clId="{E4D81A69-ED7A-47FC-8343-295E015014AB}" dt="2023-03-19T14:06:48.420" v="2684" actId="20577"/>
          <ac:spMkLst>
            <pc:docMk/>
            <pc:sldMk cId="993258636" sldId="266"/>
            <ac:spMk id="3" creationId="{2BF70433-523D-3D79-9E5C-EF691EDC6815}"/>
          </ac:spMkLst>
        </pc:spChg>
        <pc:spChg chg="mod">
          <ac:chgData name="Pfurner Daniel, SchülerIn" userId="9efd71c8-0530-462b-9f7e-6d90fc61c83a" providerId="ADAL" clId="{E4D81A69-ED7A-47FC-8343-295E015014AB}" dt="2023-03-19T13:59:10.264" v="2263" actId="26606"/>
          <ac:spMkLst>
            <pc:docMk/>
            <pc:sldMk cId="993258636" sldId="266"/>
            <ac:spMk id="5" creationId="{6FB4C274-EDE1-99F2-679D-4E7617E87DCF}"/>
          </ac:spMkLst>
        </pc:spChg>
        <pc:spChg chg="del">
          <ac:chgData name="Pfurner Daniel, SchülerIn" userId="9efd71c8-0530-462b-9f7e-6d90fc61c83a" providerId="ADAL" clId="{E4D81A69-ED7A-47FC-8343-295E015014AB}" dt="2023-03-19T13:57:35.667" v="2256" actId="26606"/>
          <ac:spMkLst>
            <pc:docMk/>
            <pc:sldMk cId="993258636" sldId="266"/>
            <ac:spMk id="9" creationId="{92468898-5A6E-4D55-85EC-308E785EE06C}"/>
          </ac:spMkLst>
        </pc:spChg>
        <pc:spChg chg="del">
          <ac:chgData name="Pfurner Daniel, SchülerIn" userId="9efd71c8-0530-462b-9f7e-6d90fc61c83a" providerId="ADAL" clId="{E4D81A69-ED7A-47FC-8343-295E015014AB}" dt="2023-03-19T13:57:35.667" v="2256" actId="26606"/>
          <ac:spMkLst>
            <pc:docMk/>
            <pc:sldMk cId="993258636" sldId="266"/>
            <ac:spMk id="10" creationId="{3E23A947-2D45-4208-AE2B-64948C87A3EB}"/>
          </ac:spMkLst>
        </pc:spChg>
        <pc:spChg chg="del">
          <ac:chgData name="Pfurner Daniel, SchülerIn" userId="9efd71c8-0530-462b-9f7e-6d90fc61c83a" providerId="ADAL" clId="{E4D81A69-ED7A-47FC-8343-295E015014AB}" dt="2023-03-19T13:57:35.667" v="2256" actId="26606"/>
          <ac:spMkLst>
            <pc:docMk/>
            <pc:sldMk cId="993258636" sldId="266"/>
            <ac:spMk id="11" creationId="{E5BBB0F9-6A59-4D02-A9C7-A2D6516684CE}"/>
          </ac:spMkLst>
        </pc:spChg>
        <pc:spChg chg="add del">
          <ac:chgData name="Pfurner Daniel, SchülerIn" userId="9efd71c8-0530-462b-9f7e-6d90fc61c83a" providerId="ADAL" clId="{E4D81A69-ED7A-47FC-8343-295E015014AB}" dt="2023-03-19T13:59:10.277" v="2264" actId="26606"/>
          <ac:spMkLst>
            <pc:docMk/>
            <pc:sldMk cId="993258636" sldId="266"/>
            <ac:spMk id="16" creationId="{92468898-5A6E-4D55-85EC-308E785EE06C}"/>
          </ac:spMkLst>
        </pc:spChg>
        <pc:spChg chg="add del">
          <ac:chgData name="Pfurner Daniel, SchülerIn" userId="9efd71c8-0530-462b-9f7e-6d90fc61c83a" providerId="ADAL" clId="{E4D81A69-ED7A-47FC-8343-295E015014AB}" dt="2023-03-19T13:59:10.277" v="2264" actId="26606"/>
          <ac:spMkLst>
            <pc:docMk/>
            <pc:sldMk cId="993258636" sldId="266"/>
            <ac:spMk id="18" creationId="{3E23A947-2D45-4208-AE2B-64948C87A3EB}"/>
          </ac:spMkLst>
        </pc:spChg>
        <pc:spChg chg="add del">
          <ac:chgData name="Pfurner Daniel, SchülerIn" userId="9efd71c8-0530-462b-9f7e-6d90fc61c83a" providerId="ADAL" clId="{E4D81A69-ED7A-47FC-8343-295E015014AB}" dt="2023-03-19T13:59:10.277" v="2264" actId="26606"/>
          <ac:spMkLst>
            <pc:docMk/>
            <pc:sldMk cId="993258636" sldId="266"/>
            <ac:spMk id="20" creationId="{E5BBB0F9-6A59-4D02-A9C7-A2D6516684CE}"/>
          </ac:spMkLst>
        </pc:spChg>
        <pc:spChg chg="add del">
          <ac:chgData name="Pfurner Daniel, SchülerIn" userId="9efd71c8-0530-462b-9f7e-6d90fc61c83a" providerId="ADAL" clId="{E4D81A69-ED7A-47FC-8343-295E015014AB}" dt="2023-03-19T13:59:10.264" v="2263" actId="26606"/>
          <ac:spMkLst>
            <pc:docMk/>
            <pc:sldMk cId="993258636" sldId="266"/>
            <ac:spMk id="25" creationId="{201CC55D-ED54-4C5C-95E6-10947BD1103B}"/>
          </ac:spMkLst>
        </pc:spChg>
        <pc:spChg chg="add del">
          <ac:chgData name="Pfurner Daniel, SchülerIn" userId="9efd71c8-0530-462b-9f7e-6d90fc61c83a" providerId="ADAL" clId="{E4D81A69-ED7A-47FC-8343-295E015014AB}" dt="2023-03-19T13:59:10.264" v="2263" actId="26606"/>
          <ac:spMkLst>
            <pc:docMk/>
            <pc:sldMk cId="993258636" sldId="266"/>
            <ac:spMk id="31" creationId="{3873B707-463F-40B0-8227-E8CC6C67EB25}"/>
          </ac:spMkLst>
        </pc:spChg>
        <pc:spChg chg="add del">
          <ac:chgData name="Pfurner Daniel, SchülerIn" userId="9efd71c8-0530-462b-9f7e-6d90fc61c83a" providerId="ADAL" clId="{E4D81A69-ED7A-47FC-8343-295E015014AB}" dt="2023-03-19T13:59:10.264" v="2263" actId="26606"/>
          <ac:spMkLst>
            <pc:docMk/>
            <pc:sldMk cId="993258636" sldId="266"/>
            <ac:spMk id="33" creationId="{C13237C8-E62C-4F0D-A318-BD6FB6C2D138}"/>
          </ac:spMkLst>
        </pc:spChg>
        <pc:spChg chg="add del">
          <ac:chgData name="Pfurner Daniel, SchülerIn" userId="9efd71c8-0530-462b-9f7e-6d90fc61c83a" providerId="ADAL" clId="{E4D81A69-ED7A-47FC-8343-295E015014AB}" dt="2023-03-19T13:59:10.264" v="2263" actId="26606"/>
          <ac:spMkLst>
            <pc:docMk/>
            <pc:sldMk cId="993258636" sldId="266"/>
            <ac:spMk id="35" creationId="{19C9EAEA-39D0-4B0E-A0EB-51E7B26740B1}"/>
          </ac:spMkLst>
        </pc:spChg>
        <pc:spChg chg="add">
          <ac:chgData name="Pfurner Daniel, SchülerIn" userId="9efd71c8-0530-462b-9f7e-6d90fc61c83a" providerId="ADAL" clId="{E4D81A69-ED7A-47FC-8343-295E015014AB}" dt="2023-03-19T13:59:10.277" v="2264" actId="26606"/>
          <ac:spMkLst>
            <pc:docMk/>
            <pc:sldMk cId="993258636" sldId="266"/>
            <ac:spMk id="37" creationId="{1ECAB1E8-8195-4748-BE71-FF806D86892E}"/>
          </ac:spMkLst>
        </pc:spChg>
        <pc:spChg chg="add">
          <ac:chgData name="Pfurner Daniel, SchülerIn" userId="9efd71c8-0530-462b-9f7e-6d90fc61c83a" providerId="ADAL" clId="{E4D81A69-ED7A-47FC-8343-295E015014AB}" dt="2023-03-19T13:59:10.277" v="2264" actId="26606"/>
          <ac:spMkLst>
            <pc:docMk/>
            <pc:sldMk cId="993258636" sldId="266"/>
            <ac:spMk id="38" creationId="{57F6BDD4-E066-4008-8011-6CC31AEB4556}"/>
          </ac:spMkLst>
        </pc:spChg>
        <pc:spChg chg="add">
          <ac:chgData name="Pfurner Daniel, SchülerIn" userId="9efd71c8-0530-462b-9f7e-6d90fc61c83a" providerId="ADAL" clId="{E4D81A69-ED7A-47FC-8343-295E015014AB}" dt="2023-03-19T13:59:10.277" v="2264" actId="26606"/>
          <ac:spMkLst>
            <pc:docMk/>
            <pc:sldMk cId="993258636" sldId="266"/>
            <ac:spMk id="39" creationId="{2711A8FB-68FC-45FC-B01E-38F809E2D439}"/>
          </ac:spMkLst>
        </pc:spChg>
        <pc:spChg chg="add">
          <ac:chgData name="Pfurner Daniel, SchülerIn" userId="9efd71c8-0530-462b-9f7e-6d90fc61c83a" providerId="ADAL" clId="{E4D81A69-ED7A-47FC-8343-295E015014AB}" dt="2023-03-19T13:59:10.277" v="2264" actId="26606"/>
          <ac:spMkLst>
            <pc:docMk/>
            <pc:sldMk cId="993258636" sldId="266"/>
            <ac:spMk id="40" creationId="{2A865FE3-5FC9-4049-87CF-30019C46C0F5}"/>
          </ac:spMkLst>
        </pc:spChg>
        <pc:grpChg chg="add del">
          <ac:chgData name="Pfurner Daniel, SchülerIn" userId="9efd71c8-0530-462b-9f7e-6d90fc61c83a" providerId="ADAL" clId="{E4D81A69-ED7A-47FC-8343-295E015014AB}" dt="2023-03-19T13:59:10.264" v="2263" actId="26606"/>
          <ac:grpSpMkLst>
            <pc:docMk/>
            <pc:sldMk cId="993258636" sldId="266"/>
            <ac:grpSpMk id="27" creationId="{1DE889C7-FAD6-4397-98E2-05D503484459}"/>
          </ac:grpSpMkLst>
        </pc:grpChg>
        <pc:picChg chg="add mod ord">
          <ac:chgData name="Pfurner Daniel, SchülerIn" userId="9efd71c8-0530-462b-9f7e-6d90fc61c83a" providerId="ADAL" clId="{E4D81A69-ED7A-47FC-8343-295E015014AB}" dt="2023-03-19T13:59:10.277" v="2264" actId="26606"/>
          <ac:picMkLst>
            <pc:docMk/>
            <pc:sldMk cId="993258636" sldId="266"/>
            <ac:picMk id="6" creationId="{65961D47-EC4A-DA3D-8ADB-847FAD3B3338}"/>
          </ac:picMkLst>
        </pc:picChg>
        <pc:picChg chg="del">
          <ac:chgData name="Pfurner Daniel, SchülerIn" userId="9efd71c8-0530-462b-9f7e-6d90fc61c83a" providerId="ADAL" clId="{E4D81A69-ED7A-47FC-8343-295E015014AB}" dt="2023-03-19T13:57:32.286" v="2254" actId="478"/>
          <ac:picMkLst>
            <pc:docMk/>
            <pc:sldMk cId="993258636" sldId="266"/>
            <ac:picMk id="7" creationId="{6DB5F7F5-3829-49AF-A0DD-C663C5D16E42}"/>
          </ac:picMkLst>
        </pc:picChg>
      </pc:sldChg>
      <pc:sldChg chg="addSp delSp modSp add mod setBg">
        <pc:chgData name="Pfurner Daniel, SchülerIn" userId="9efd71c8-0530-462b-9f7e-6d90fc61c83a" providerId="ADAL" clId="{E4D81A69-ED7A-47FC-8343-295E015014AB}" dt="2023-03-19T14:31:04.019" v="2781" actId="20577"/>
        <pc:sldMkLst>
          <pc:docMk/>
          <pc:sldMk cId="1446373874" sldId="267"/>
        </pc:sldMkLst>
        <pc:spChg chg="mod">
          <ac:chgData name="Pfurner Daniel, SchülerIn" userId="9efd71c8-0530-462b-9f7e-6d90fc61c83a" providerId="ADAL" clId="{E4D81A69-ED7A-47FC-8343-295E015014AB}" dt="2023-03-19T14:00:06.278" v="2293" actId="20577"/>
          <ac:spMkLst>
            <pc:docMk/>
            <pc:sldMk cId="1446373874" sldId="267"/>
            <ac:spMk id="2" creationId="{4AEFCB6B-2AA0-9266-74E7-7D542198F844}"/>
          </ac:spMkLst>
        </pc:spChg>
        <pc:spChg chg="mod">
          <ac:chgData name="Pfurner Daniel, SchülerIn" userId="9efd71c8-0530-462b-9f7e-6d90fc61c83a" providerId="ADAL" clId="{E4D81A69-ED7A-47FC-8343-295E015014AB}" dt="2023-03-19T14:31:04.019" v="2781" actId="20577"/>
          <ac:spMkLst>
            <pc:docMk/>
            <pc:sldMk cId="1446373874" sldId="267"/>
            <ac:spMk id="3" creationId="{2BF70433-523D-3D79-9E5C-EF691EDC6815}"/>
          </ac:spMkLst>
        </pc:spChg>
        <pc:spChg chg="ord">
          <ac:chgData name="Pfurner Daniel, SchülerIn" userId="9efd71c8-0530-462b-9f7e-6d90fc61c83a" providerId="ADAL" clId="{E4D81A69-ED7A-47FC-8343-295E015014AB}" dt="2023-03-19T14:02:09.317" v="2451" actId="26606"/>
          <ac:spMkLst>
            <pc:docMk/>
            <pc:sldMk cId="1446373874" sldId="267"/>
            <ac:spMk id="5" creationId="{6FB4C274-EDE1-99F2-679D-4E7617E87DCF}"/>
          </ac:spMkLst>
        </pc:spChg>
        <pc:spChg chg="del">
          <ac:chgData name="Pfurner Daniel, SchülerIn" userId="9efd71c8-0530-462b-9f7e-6d90fc61c83a" providerId="ADAL" clId="{E4D81A69-ED7A-47FC-8343-295E015014AB}" dt="2023-03-19T13:59:03.231" v="2261" actId="26606"/>
          <ac:spMkLst>
            <pc:docMk/>
            <pc:sldMk cId="1446373874" sldId="267"/>
            <ac:spMk id="9" creationId="{92468898-5A6E-4D55-85EC-308E785EE06C}"/>
          </ac:spMkLst>
        </pc:spChg>
        <pc:spChg chg="del">
          <ac:chgData name="Pfurner Daniel, SchülerIn" userId="9efd71c8-0530-462b-9f7e-6d90fc61c83a" providerId="ADAL" clId="{E4D81A69-ED7A-47FC-8343-295E015014AB}" dt="2023-03-19T13:59:03.231" v="2261" actId="26606"/>
          <ac:spMkLst>
            <pc:docMk/>
            <pc:sldMk cId="1446373874" sldId="267"/>
            <ac:spMk id="10" creationId="{3E23A947-2D45-4208-AE2B-64948C87A3EB}"/>
          </ac:spMkLst>
        </pc:spChg>
        <pc:spChg chg="del">
          <ac:chgData name="Pfurner Daniel, SchülerIn" userId="9efd71c8-0530-462b-9f7e-6d90fc61c83a" providerId="ADAL" clId="{E4D81A69-ED7A-47FC-8343-295E015014AB}" dt="2023-03-19T13:59:03.231" v="2261" actId="26606"/>
          <ac:spMkLst>
            <pc:docMk/>
            <pc:sldMk cId="1446373874" sldId="267"/>
            <ac:spMk id="11" creationId="{E5BBB0F9-6A59-4D02-A9C7-A2D6516684CE}"/>
          </ac:spMkLst>
        </pc:spChg>
        <pc:spChg chg="add del">
          <ac:chgData name="Pfurner Daniel, SchülerIn" userId="9efd71c8-0530-462b-9f7e-6d90fc61c83a" providerId="ADAL" clId="{E4D81A69-ED7A-47FC-8343-295E015014AB}" dt="2023-03-19T14:02:09.317" v="2451" actId="26606"/>
          <ac:spMkLst>
            <pc:docMk/>
            <pc:sldMk cId="1446373874" sldId="267"/>
            <ac:spMk id="16" creationId="{1ECAB1E8-8195-4748-BE71-FF806D86892E}"/>
          </ac:spMkLst>
        </pc:spChg>
        <pc:spChg chg="add del">
          <ac:chgData name="Pfurner Daniel, SchülerIn" userId="9efd71c8-0530-462b-9f7e-6d90fc61c83a" providerId="ADAL" clId="{E4D81A69-ED7A-47FC-8343-295E015014AB}" dt="2023-03-19T14:02:09.317" v="2451" actId="26606"/>
          <ac:spMkLst>
            <pc:docMk/>
            <pc:sldMk cId="1446373874" sldId="267"/>
            <ac:spMk id="18" creationId="{57F6BDD4-E066-4008-8011-6CC31AEB4556}"/>
          </ac:spMkLst>
        </pc:spChg>
        <pc:spChg chg="add del">
          <ac:chgData name="Pfurner Daniel, SchülerIn" userId="9efd71c8-0530-462b-9f7e-6d90fc61c83a" providerId="ADAL" clId="{E4D81A69-ED7A-47FC-8343-295E015014AB}" dt="2023-03-19T14:02:09.317" v="2451" actId="26606"/>
          <ac:spMkLst>
            <pc:docMk/>
            <pc:sldMk cId="1446373874" sldId="267"/>
            <ac:spMk id="20" creationId="{2711A8FB-68FC-45FC-B01E-38F809E2D439}"/>
          </ac:spMkLst>
        </pc:spChg>
        <pc:spChg chg="add del">
          <ac:chgData name="Pfurner Daniel, SchülerIn" userId="9efd71c8-0530-462b-9f7e-6d90fc61c83a" providerId="ADAL" clId="{E4D81A69-ED7A-47FC-8343-295E015014AB}" dt="2023-03-19T14:02:09.317" v="2451" actId="26606"/>
          <ac:spMkLst>
            <pc:docMk/>
            <pc:sldMk cId="1446373874" sldId="267"/>
            <ac:spMk id="22" creationId="{2A865FE3-5FC9-4049-87CF-30019C46C0F5}"/>
          </ac:spMkLst>
        </pc:spChg>
        <pc:spChg chg="add">
          <ac:chgData name="Pfurner Daniel, SchülerIn" userId="9efd71c8-0530-462b-9f7e-6d90fc61c83a" providerId="ADAL" clId="{E4D81A69-ED7A-47FC-8343-295E015014AB}" dt="2023-03-19T14:02:09.317" v="2451" actId="26606"/>
          <ac:spMkLst>
            <pc:docMk/>
            <pc:sldMk cId="1446373874" sldId="267"/>
            <ac:spMk id="27" creationId="{1ECAB1E8-8195-4748-BE71-FF806D86892E}"/>
          </ac:spMkLst>
        </pc:spChg>
        <pc:spChg chg="add">
          <ac:chgData name="Pfurner Daniel, SchülerIn" userId="9efd71c8-0530-462b-9f7e-6d90fc61c83a" providerId="ADAL" clId="{E4D81A69-ED7A-47FC-8343-295E015014AB}" dt="2023-03-19T14:02:09.317" v="2451" actId="26606"/>
          <ac:spMkLst>
            <pc:docMk/>
            <pc:sldMk cId="1446373874" sldId="267"/>
            <ac:spMk id="29" creationId="{57F6BDD4-E066-4008-8011-6CC31AEB4556}"/>
          </ac:spMkLst>
        </pc:spChg>
        <pc:spChg chg="add">
          <ac:chgData name="Pfurner Daniel, SchülerIn" userId="9efd71c8-0530-462b-9f7e-6d90fc61c83a" providerId="ADAL" clId="{E4D81A69-ED7A-47FC-8343-295E015014AB}" dt="2023-03-19T14:02:09.317" v="2451" actId="26606"/>
          <ac:spMkLst>
            <pc:docMk/>
            <pc:sldMk cId="1446373874" sldId="267"/>
            <ac:spMk id="31" creationId="{2711A8FB-68FC-45FC-B01E-38F809E2D439}"/>
          </ac:spMkLst>
        </pc:spChg>
        <pc:spChg chg="add">
          <ac:chgData name="Pfurner Daniel, SchülerIn" userId="9efd71c8-0530-462b-9f7e-6d90fc61c83a" providerId="ADAL" clId="{E4D81A69-ED7A-47FC-8343-295E015014AB}" dt="2023-03-19T14:02:09.317" v="2451" actId="26606"/>
          <ac:spMkLst>
            <pc:docMk/>
            <pc:sldMk cId="1446373874" sldId="267"/>
            <ac:spMk id="33" creationId="{2A865FE3-5FC9-4049-87CF-30019C46C0F5}"/>
          </ac:spMkLst>
        </pc:spChg>
        <pc:picChg chg="add del mod">
          <ac:chgData name="Pfurner Daniel, SchülerIn" userId="9efd71c8-0530-462b-9f7e-6d90fc61c83a" providerId="ADAL" clId="{E4D81A69-ED7A-47FC-8343-295E015014AB}" dt="2023-03-19T14:02:03.815" v="2448" actId="478"/>
          <ac:picMkLst>
            <pc:docMk/>
            <pc:sldMk cId="1446373874" sldId="267"/>
            <ac:picMk id="6" creationId="{71512B51-A3B8-C1C1-7C1F-71EE557D0707}"/>
          </ac:picMkLst>
        </pc:picChg>
        <pc:picChg chg="del">
          <ac:chgData name="Pfurner Daniel, SchülerIn" userId="9efd71c8-0530-462b-9f7e-6d90fc61c83a" providerId="ADAL" clId="{E4D81A69-ED7A-47FC-8343-295E015014AB}" dt="2023-03-19T13:58:50.358" v="2258" actId="478"/>
          <ac:picMkLst>
            <pc:docMk/>
            <pc:sldMk cId="1446373874" sldId="267"/>
            <ac:picMk id="7" creationId="{6DB5F7F5-3829-49AF-A0DD-C663C5D16E42}"/>
          </ac:picMkLst>
        </pc:picChg>
        <pc:picChg chg="add mod">
          <ac:chgData name="Pfurner Daniel, SchülerIn" userId="9efd71c8-0530-462b-9f7e-6d90fc61c83a" providerId="ADAL" clId="{E4D81A69-ED7A-47FC-8343-295E015014AB}" dt="2023-03-19T14:02:09.317" v="2451" actId="26606"/>
          <ac:picMkLst>
            <pc:docMk/>
            <pc:sldMk cId="1446373874" sldId="267"/>
            <ac:picMk id="12" creationId="{C289FA1B-7260-3311-797E-DF053428B8B2}"/>
          </ac:picMkLst>
        </pc:picChg>
      </pc:sldChg>
      <pc:sldChg chg="addSp delSp modSp add mod ord setBg">
        <pc:chgData name="Pfurner Daniel, SchülerIn" userId="9efd71c8-0530-462b-9f7e-6d90fc61c83a" providerId="ADAL" clId="{E4D81A69-ED7A-47FC-8343-295E015014AB}" dt="2023-03-19T14:08:13.889" v="2779"/>
        <pc:sldMkLst>
          <pc:docMk/>
          <pc:sldMk cId="518063889" sldId="268"/>
        </pc:sldMkLst>
        <pc:spChg chg="mod">
          <ac:chgData name="Pfurner Daniel, SchülerIn" userId="9efd71c8-0530-462b-9f7e-6d90fc61c83a" providerId="ADAL" clId="{E4D81A69-ED7A-47FC-8343-295E015014AB}" dt="2023-03-19T13:59:54.480" v="2289" actId="20577"/>
          <ac:spMkLst>
            <pc:docMk/>
            <pc:sldMk cId="518063889" sldId="268"/>
            <ac:spMk id="2" creationId="{4AEFCB6B-2AA0-9266-74E7-7D542198F844}"/>
          </ac:spMkLst>
        </pc:spChg>
        <pc:picChg chg="add mod">
          <ac:chgData name="Pfurner Daniel, SchülerIn" userId="9efd71c8-0530-462b-9f7e-6d90fc61c83a" providerId="ADAL" clId="{E4D81A69-ED7A-47FC-8343-295E015014AB}" dt="2023-03-19T13:59:48.160" v="2284" actId="1076"/>
          <ac:picMkLst>
            <pc:docMk/>
            <pc:sldMk cId="518063889" sldId="268"/>
            <ac:picMk id="4" creationId="{A72B982B-F51C-3B5A-6712-CC9D55BD65E3}"/>
          </ac:picMkLst>
        </pc:picChg>
        <pc:picChg chg="del">
          <ac:chgData name="Pfurner Daniel, SchülerIn" userId="9efd71c8-0530-462b-9f7e-6d90fc61c83a" providerId="ADAL" clId="{E4D81A69-ED7A-47FC-8343-295E015014AB}" dt="2023-03-19T13:59:44.475" v="2282" actId="478"/>
          <ac:picMkLst>
            <pc:docMk/>
            <pc:sldMk cId="518063889" sldId="268"/>
            <ac:picMk id="6" creationId="{65961D47-EC4A-DA3D-8ADB-847FAD3B3338}"/>
          </ac:picMkLst>
        </pc:picChg>
      </pc:sldChg>
      <pc:sldChg chg="addSp delSp add del mod ord">
        <pc:chgData name="Pfurner Daniel, SchülerIn" userId="9efd71c8-0530-462b-9f7e-6d90fc61c83a" providerId="ADAL" clId="{E4D81A69-ED7A-47FC-8343-295E015014AB}" dt="2023-03-19T13:59:33.962" v="2275" actId="2890"/>
        <pc:sldMkLst>
          <pc:docMk/>
          <pc:sldMk cId="2455715393" sldId="268"/>
        </pc:sldMkLst>
        <pc:picChg chg="add del">
          <ac:chgData name="Pfurner Daniel, SchülerIn" userId="9efd71c8-0530-462b-9f7e-6d90fc61c83a" providerId="ADAL" clId="{E4D81A69-ED7A-47FC-8343-295E015014AB}" dt="2023-03-19T13:59:32.886" v="2273" actId="478"/>
          <ac:picMkLst>
            <pc:docMk/>
            <pc:sldMk cId="2455715393" sldId="268"/>
            <ac:picMk id="6" creationId="{65961D47-EC4A-DA3D-8ADB-847FAD3B3338}"/>
          </ac:picMkLst>
        </pc:picChg>
        <pc:picChg chg="add del">
          <ac:chgData name="Pfurner Daniel, SchülerIn" userId="9efd71c8-0530-462b-9f7e-6d90fc61c83a" providerId="ADAL" clId="{E4D81A69-ED7A-47FC-8343-295E015014AB}" dt="2023-03-19T13:59:30.338" v="2272" actId="22"/>
          <ac:picMkLst>
            <pc:docMk/>
            <pc:sldMk cId="2455715393" sldId="268"/>
            <ac:picMk id="7" creationId="{E368825F-468F-2B0F-05A3-CAC3DE214706}"/>
          </ac:picMkLst>
        </pc:picChg>
      </pc:sldChg>
      <pc:sldChg chg="addSp delSp modSp new mod setBg chgLayout">
        <pc:chgData name="Pfurner Daniel, SchülerIn" userId="9efd71c8-0530-462b-9f7e-6d90fc61c83a" providerId="ADAL" clId="{E4D81A69-ED7A-47FC-8343-295E015014AB}" dt="2023-03-19T14:37:02.999" v="2993"/>
        <pc:sldMkLst>
          <pc:docMk/>
          <pc:sldMk cId="1234713160" sldId="269"/>
        </pc:sldMkLst>
        <pc:spChg chg="mod ord">
          <ac:chgData name="Pfurner Daniel, SchülerIn" userId="9efd71c8-0530-462b-9f7e-6d90fc61c83a" providerId="ADAL" clId="{E4D81A69-ED7A-47FC-8343-295E015014AB}" dt="2023-03-19T14:36:45.436" v="2992" actId="20577"/>
          <ac:spMkLst>
            <pc:docMk/>
            <pc:sldMk cId="1234713160" sldId="269"/>
            <ac:spMk id="2" creationId="{B7547FBB-3E89-0AE5-C810-6DAD84727D85}"/>
          </ac:spMkLst>
        </pc:spChg>
        <pc:spChg chg="del">
          <ac:chgData name="Pfurner Daniel, SchülerIn" userId="9efd71c8-0530-462b-9f7e-6d90fc61c83a" providerId="ADAL" clId="{E4D81A69-ED7A-47FC-8343-295E015014AB}" dt="2023-03-19T14:34:32.128" v="2791" actId="22"/>
          <ac:spMkLst>
            <pc:docMk/>
            <pc:sldMk cId="1234713160" sldId="269"/>
            <ac:spMk id="3" creationId="{DD76B344-2409-4EDF-6F34-E770819A89E8}"/>
          </ac:spMkLst>
        </pc:spChg>
        <pc:spChg chg="mod ord">
          <ac:chgData name="Pfurner Daniel, SchülerIn" userId="9efd71c8-0530-462b-9f7e-6d90fc61c83a" providerId="ADAL" clId="{E4D81A69-ED7A-47FC-8343-295E015014AB}" dt="2023-03-19T14:35:55.877" v="2973" actId="26606"/>
          <ac:spMkLst>
            <pc:docMk/>
            <pc:sldMk cId="1234713160" sldId="269"/>
            <ac:spMk id="4" creationId="{35AA4BCB-2A81-35E5-8666-7DCFA18E6F3E}"/>
          </ac:spMkLst>
        </pc:spChg>
        <pc:spChg chg="add mod">
          <ac:chgData name="Pfurner Daniel, SchülerIn" userId="9efd71c8-0530-462b-9f7e-6d90fc61c83a" providerId="ADAL" clId="{E4D81A69-ED7A-47FC-8343-295E015014AB}" dt="2023-03-19T14:36:00.314" v="2974" actId="33524"/>
          <ac:spMkLst>
            <pc:docMk/>
            <pc:sldMk cId="1234713160" sldId="269"/>
            <ac:spMk id="10" creationId="{25B2E9EF-1D9D-A921-31B4-7417E9B97331}"/>
          </ac:spMkLst>
        </pc:spChg>
        <pc:spChg chg="add">
          <ac:chgData name="Pfurner Daniel, SchülerIn" userId="9efd71c8-0530-462b-9f7e-6d90fc61c83a" providerId="ADAL" clId="{E4D81A69-ED7A-47FC-8343-295E015014AB}" dt="2023-03-19T14:35:55.877" v="2973" actId="26606"/>
          <ac:spMkLst>
            <pc:docMk/>
            <pc:sldMk cId="1234713160" sldId="269"/>
            <ac:spMk id="17" creationId="{352BEC0E-22F8-46D0-9632-375DB541B06C}"/>
          </ac:spMkLst>
        </pc:spChg>
        <pc:spChg chg="add">
          <ac:chgData name="Pfurner Daniel, SchülerIn" userId="9efd71c8-0530-462b-9f7e-6d90fc61c83a" providerId="ADAL" clId="{E4D81A69-ED7A-47FC-8343-295E015014AB}" dt="2023-03-19T14:35:55.877" v="2973" actId="26606"/>
          <ac:spMkLst>
            <pc:docMk/>
            <pc:sldMk cId="1234713160" sldId="269"/>
            <ac:spMk id="19" creationId="{3FCFB1DE-0B7E-48CC-BA90-B2AB0889F9D6}"/>
          </ac:spMkLst>
        </pc:spChg>
        <pc:picChg chg="add del mod ord">
          <ac:chgData name="Pfurner Daniel, SchülerIn" userId="9efd71c8-0530-462b-9f7e-6d90fc61c83a" providerId="ADAL" clId="{E4D81A69-ED7A-47FC-8343-295E015014AB}" dt="2023-03-19T14:35:06.220" v="2806" actId="21"/>
          <ac:picMkLst>
            <pc:docMk/>
            <pc:sldMk cId="1234713160" sldId="269"/>
            <ac:picMk id="6" creationId="{C1970065-C667-03BE-5B7A-C2E87EBF2BFB}"/>
          </ac:picMkLst>
        </pc:picChg>
        <pc:picChg chg="add del mod">
          <ac:chgData name="Pfurner Daniel, SchülerIn" userId="9efd71c8-0530-462b-9f7e-6d90fc61c83a" providerId="ADAL" clId="{E4D81A69-ED7A-47FC-8343-295E015014AB}" dt="2023-03-19T14:35:06.220" v="2806" actId="21"/>
          <ac:picMkLst>
            <pc:docMk/>
            <pc:sldMk cId="1234713160" sldId="269"/>
            <ac:picMk id="8" creationId="{2956E8F7-5053-EE4E-0484-B20ECEB0BB95}"/>
          </ac:picMkLst>
        </pc:picChg>
        <pc:picChg chg="add mod">
          <ac:chgData name="Pfurner Daniel, SchülerIn" userId="9efd71c8-0530-462b-9f7e-6d90fc61c83a" providerId="ADAL" clId="{E4D81A69-ED7A-47FC-8343-295E015014AB}" dt="2023-03-19T14:35:55.877" v="2973" actId="26606"/>
          <ac:picMkLst>
            <pc:docMk/>
            <pc:sldMk cId="1234713160" sldId="269"/>
            <ac:picMk id="11" creationId="{F9303B71-7724-84C8-87F2-005C115A9F79}"/>
          </ac:picMkLst>
        </pc:picChg>
        <pc:picChg chg="add mod">
          <ac:chgData name="Pfurner Daniel, SchülerIn" userId="9efd71c8-0530-462b-9f7e-6d90fc61c83a" providerId="ADAL" clId="{E4D81A69-ED7A-47FC-8343-295E015014AB}" dt="2023-03-19T14:35:55.877" v="2973" actId="26606"/>
          <ac:picMkLst>
            <pc:docMk/>
            <pc:sldMk cId="1234713160" sldId="269"/>
            <ac:picMk id="12" creationId="{10477565-7960-E165-39AC-2184C965BF71}"/>
          </ac:picMkLst>
        </pc:picChg>
      </pc:sldChg>
      <pc:sldChg chg="addSp delSp modSp new mod setBg">
        <pc:chgData name="Pfurner Daniel, SchülerIn" userId="9efd71c8-0530-462b-9f7e-6d90fc61c83a" providerId="ADAL" clId="{E4D81A69-ED7A-47FC-8343-295E015014AB}" dt="2023-03-19T14:43:12.367" v="3118"/>
        <pc:sldMkLst>
          <pc:docMk/>
          <pc:sldMk cId="5677172" sldId="270"/>
        </pc:sldMkLst>
        <pc:spChg chg="mod">
          <ac:chgData name="Pfurner Daniel, SchülerIn" userId="9efd71c8-0530-462b-9f7e-6d90fc61c83a" providerId="ADAL" clId="{E4D81A69-ED7A-47FC-8343-295E015014AB}" dt="2023-03-19T14:43:04.729" v="3117" actId="26606"/>
          <ac:spMkLst>
            <pc:docMk/>
            <pc:sldMk cId="5677172" sldId="270"/>
            <ac:spMk id="2" creationId="{DC2E6BE0-B7AC-F09B-4F88-F8EA2C263C3C}"/>
          </ac:spMkLst>
        </pc:spChg>
        <pc:spChg chg="del">
          <ac:chgData name="Pfurner Daniel, SchülerIn" userId="9efd71c8-0530-462b-9f7e-6d90fc61c83a" providerId="ADAL" clId="{E4D81A69-ED7A-47FC-8343-295E015014AB}" dt="2023-03-19T14:42:57.488" v="3113" actId="22"/>
          <ac:spMkLst>
            <pc:docMk/>
            <pc:sldMk cId="5677172" sldId="270"/>
            <ac:spMk id="3" creationId="{F8F64959-BD2E-97AF-DD3E-F7691E8B59F1}"/>
          </ac:spMkLst>
        </pc:spChg>
        <pc:spChg chg="mod">
          <ac:chgData name="Pfurner Daniel, SchülerIn" userId="9efd71c8-0530-462b-9f7e-6d90fc61c83a" providerId="ADAL" clId="{E4D81A69-ED7A-47FC-8343-295E015014AB}" dt="2023-03-19T14:43:04.729" v="3117" actId="26606"/>
          <ac:spMkLst>
            <pc:docMk/>
            <pc:sldMk cId="5677172" sldId="270"/>
            <ac:spMk id="4" creationId="{03BD7209-2C0E-1943-FDFF-04E557EC6DC5}"/>
          </ac:spMkLst>
        </pc:spChg>
        <pc:spChg chg="add del">
          <ac:chgData name="Pfurner Daniel, SchülerIn" userId="9efd71c8-0530-462b-9f7e-6d90fc61c83a" providerId="ADAL" clId="{E4D81A69-ED7A-47FC-8343-295E015014AB}" dt="2023-03-19T14:43:04.717" v="3116" actId="26606"/>
          <ac:spMkLst>
            <pc:docMk/>
            <pc:sldMk cId="5677172" sldId="270"/>
            <ac:spMk id="10" creationId="{F779D72E-4C81-D74B-2C56-5E7A56731A8D}"/>
          </ac:spMkLst>
        </pc:spChg>
        <pc:spChg chg="add">
          <ac:chgData name="Pfurner Daniel, SchülerIn" userId="9efd71c8-0530-462b-9f7e-6d90fc61c83a" providerId="ADAL" clId="{E4D81A69-ED7A-47FC-8343-295E015014AB}" dt="2023-03-19T14:43:04.729" v="3117" actId="26606"/>
          <ac:spMkLst>
            <pc:docMk/>
            <pc:sldMk cId="5677172" sldId="270"/>
            <ac:spMk id="11" creationId="{C1A1C5D3-C053-4EE9-BE1A-419B6E27CCAE}"/>
          </ac:spMkLst>
        </pc:spChg>
        <pc:spChg chg="add del">
          <ac:chgData name="Pfurner Daniel, SchülerIn" userId="9efd71c8-0530-462b-9f7e-6d90fc61c83a" providerId="ADAL" clId="{E4D81A69-ED7A-47FC-8343-295E015014AB}" dt="2023-03-19T14:43:04.717" v="3116" actId="26606"/>
          <ac:spMkLst>
            <pc:docMk/>
            <pc:sldMk cId="5677172" sldId="270"/>
            <ac:spMk id="13" creationId="{2550BE34-C2B8-49B8-8519-67A8CAD51AE9}"/>
          </ac:spMkLst>
        </pc:spChg>
        <pc:spChg chg="add del">
          <ac:chgData name="Pfurner Daniel, SchülerIn" userId="9efd71c8-0530-462b-9f7e-6d90fc61c83a" providerId="ADAL" clId="{E4D81A69-ED7A-47FC-8343-295E015014AB}" dt="2023-03-19T14:43:04.717" v="3116" actId="26606"/>
          <ac:spMkLst>
            <pc:docMk/>
            <pc:sldMk cId="5677172" sldId="270"/>
            <ac:spMk id="15" creationId="{A7457DD9-5A45-400A-AB4B-4B4EDECA25F1}"/>
          </ac:spMkLst>
        </pc:spChg>
        <pc:spChg chg="add del">
          <ac:chgData name="Pfurner Daniel, SchülerIn" userId="9efd71c8-0530-462b-9f7e-6d90fc61c83a" providerId="ADAL" clId="{E4D81A69-ED7A-47FC-8343-295E015014AB}" dt="2023-03-19T14:43:04.717" v="3116" actId="26606"/>
          <ac:spMkLst>
            <pc:docMk/>
            <pc:sldMk cId="5677172" sldId="270"/>
            <ac:spMk id="17" creationId="{441CF7D6-A660-431A-B0BB-140A0D5556B6}"/>
          </ac:spMkLst>
        </pc:spChg>
        <pc:spChg chg="add del">
          <ac:chgData name="Pfurner Daniel, SchülerIn" userId="9efd71c8-0530-462b-9f7e-6d90fc61c83a" providerId="ADAL" clId="{E4D81A69-ED7A-47FC-8343-295E015014AB}" dt="2023-03-19T14:43:04.717" v="3116" actId="26606"/>
          <ac:spMkLst>
            <pc:docMk/>
            <pc:sldMk cId="5677172" sldId="270"/>
            <ac:spMk id="19" creationId="{0570A85B-3810-4F95-97B0-CBF4CCDB381C}"/>
          </ac:spMkLst>
        </pc:spChg>
        <pc:spChg chg="add">
          <ac:chgData name="Pfurner Daniel, SchülerIn" userId="9efd71c8-0530-462b-9f7e-6d90fc61c83a" providerId="ADAL" clId="{E4D81A69-ED7A-47FC-8343-295E015014AB}" dt="2023-03-19T14:43:04.729" v="3117" actId="26606"/>
          <ac:spMkLst>
            <pc:docMk/>
            <pc:sldMk cId="5677172" sldId="270"/>
            <ac:spMk id="21" creationId="{A3473CF9-37EB-43E7-89EF-D2D1C53D1DAC}"/>
          </ac:spMkLst>
        </pc:spChg>
        <pc:spChg chg="add">
          <ac:chgData name="Pfurner Daniel, SchülerIn" userId="9efd71c8-0530-462b-9f7e-6d90fc61c83a" providerId="ADAL" clId="{E4D81A69-ED7A-47FC-8343-295E015014AB}" dt="2023-03-19T14:43:04.729" v="3117" actId="26606"/>
          <ac:spMkLst>
            <pc:docMk/>
            <pc:sldMk cId="5677172" sldId="270"/>
            <ac:spMk id="22" creationId="{586B4EF9-43BA-4655-A6FF-1D8E21574C95}"/>
          </ac:spMkLst>
        </pc:spChg>
        <pc:picChg chg="add mod ord">
          <ac:chgData name="Pfurner Daniel, SchülerIn" userId="9efd71c8-0530-462b-9f7e-6d90fc61c83a" providerId="ADAL" clId="{E4D81A69-ED7A-47FC-8343-295E015014AB}" dt="2023-03-19T14:43:04.729" v="3117" actId="26606"/>
          <ac:picMkLst>
            <pc:docMk/>
            <pc:sldMk cId="5677172" sldId="270"/>
            <ac:picMk id="6" creationId="{3763064E-F1E1-B9ED-00C1-CA490094677A}"/>
          </ac:picMkLst>
        </pc:picChg>
      </pc:sldChg>
      <pc:sldChg chg="addSp modSp new mod setBg">
        <pc:chgData name="Pfurner Daniel, SchülerIn" userId="9efd71c8-0530-462b-9f7e-6d90fc61c83a" providerId="ADAL" clId="{E4D81A69-ED7A-47FC-8343-295E015014AB}" dt="2023-03-19T14:46:21.866" v="3288"/>
        <pc:sldMkLst>
          <pc:docMk/>
          <pc:sldMk cId="944213152" sldId="271"/>
        </pc:sldMkLst>
        <pc:spChg chg="mod">
          <ac:chgData name="Pfurner Daniel, SchülerIn" userId="9efd71c8-0530-462b-9f7e-6d90fc61c83a" providerId="ADAL" clId="{E4D81A69-ED7A-47FC-8343-295E015014AB}" dt="2023-03-19T14:45:52.334" v="3284" actId="26606"/>
          <ac:spMkLst>
            <pc:docMk/>
            <pc:sldMk cId="944213152" sldId="271"/>
            <ac:spMk id="2" creationId="{C679AC04-4ADD-33E9-5AC0-4F227A42B3E0}"/>
          </ac:spMkLst>
        </pc:spChg>
        <pc:spChg chg="mod">
          <ac:chgData name="Pfurner Daniel, SchülerIn" userId="9efd71c8-0530-462b-9f7e-6d90fc61c83a" providerId="ADAL" clId="{E4D81A69-ED7A-47FC-8343-295E015014AB}" dt="2023-03-19T14:45:56.042" v="3285" actId="20577"/>
          <ac:spMkLst>
            <pc:docMk/>
            <pc:sldMk cId="944213152" sldId="271"/>
            <ac:spMk id="3" creationId="{72D9B05B-E858-B5E3-3688-9D7F074B5D21}"/>
          </ac:spMkLst>
        </pc:spChg>
        <pc:spChg chg="mod">
          <ac:chgData name="Pfurner Daniel, SchülerIn" userId="9efd71c8-0530-462b-9f7e-6d90fc61c83a" providerId="ADAL" clId="{E4D81A69-ED7A-47FC-8343-295E015014AB}" dt="2023-03-19T14:45:52.334" v="3284" actId="26606"/>
          <ac:spMkLst>
            <pc:docMk/>
            <pc:sldMk cId="944213152" sldId="271"/>
            <ac:spMk id="4" creationId="{7B265C7A-8B9C-BBBC-6F8F-24D56E844AAB}"/>
          </ac:spMkLst>
        </pc:spChg>
        <pc:spChg chg="add">
          <ac:chgData name="Pfurner Daniel, SchülerIn" userId="9efd71c8-0530-462b-9f7e-6d90fc61c83a" providerId="ADAL" clId="{E4D81A69-ED7A-47FC-8343-295E015014AB}" dt="2023-03-19T14:45:52.334" v="3284" actId="26606"/>
          <ac:spMkLst>
            <pc:docMk/>
            <pc:sldMk cId="944213152" sldId="271"/>
            <ac:spMk id="11" creationId="{92468898-5A6E-4D55-85EC-308E785EE06C}"/>
          </ac:spMkLst>
        </pc:spChg>
        <pc:spChg chg="add">
          <ac:chgData name="Pfurner Daniel, SchülerIn" userId="9efd71c8-0530-462b-9f7e-6d90fc61c83a" providerId="ADAL" clId="{E4D81A69-ED7A-47FC-8343-295E015014AB}" dt="2023-03-19T14:45:52.334" v="3284" actId="26606"/>
          <ac:spMkLst>
            <pc:docMk/>
            <pc:sldMk cId="944213152" sldId="271"/>
            <ac:spMk id="13" creationId="{3E23A947-2D45-4208-AE2B-64948C87A3EB}"/>
          </ac:spMkLst>
        </pc:spChg>
        <pc:spChg chg="add">
          <ac:chgData name="Pfurner Daniel, SchülerIn" userId="9efd71c8-0530-462b-9f7e-6d90fc61c83a" providerId="ADAL" clId="{E4D81A69-ED7A-47FC-8343-295E015014AB}" dt="2023-03-19T14:45:52.334" v="3284" actId="26606"/>
          <ac:spMkLst>
            <pc:docMk/>
            <pc:sldMk cId="944213152" sldId="271"/>
            <ac:spMk id="15" creationId="{E5BBB0F9-6A59-4D02-A9C7-A2D6516684CE}"/>
          </ac:spMkLst>
        </pc:spChg>
        <pc:picChg chg="add mod">
          <ac:chgData name="Pfurner Daniel, SchülerIn" userId="9efd71c8-0530-462b-9f7e-6d90fc61c83a" providerId="ADAL" clId="{E4D81A69-ED7A-47FC-8343-295E015014AB}" dt="2023-03-19T14:46:10.033" v="3287" actId="208"/>
          <ac:picMkLst>
            <pc:docMk/>
            <pc:sldMk cId="944213152" sldId="271"/>
            <ac:picMk id="8" creationId="{33BB0425-57FD-CA59-37D8-BBC55A331542}"/>
          </ac:picMkLst>
        </pc:picChg>
      </pc:sldChg>
      <pc:sldChg chg="addSp delSp modSp new mod setBg">
        <pc:chgData name="Pfurner Daniel, SchülerIn" userId="9efd71c8-0530-462b-9f7e-6d90fc61c83a" providerId="ADAL" clId="{E4D81A69-ED7A-47FC-8343-295E015014AB}" dt="2023-03-19T16:27:33.516" v="3494" actId="20577"/>
        <pc:sldMkLst>
          <pc:docMk/>
          <pc:sldMk cId="1289602187" sldId="272"/>
        </pc:sldMkLst>
        <pc:spChg chg="mod">
          <ac:chgData name="Pfurner Daniel, SchülerIn" userId="9efd71c8-0530-462b-9f7e-6d90fc61c83a" providerId="ADAL" clId="{E4D81A69-ED7A-47FC-8343-295E015014AB}" dt="2023-03-19T14:48:45.149" v="3436" actId="26606"/>
          <ac:spMkLst>
            <pc:docMk/>
            <pc:sldMk cId="1289602187" sldId="272"/>
            <ac:spMk id="2" creationId="{729DDB7F-B15D-76B3-B623-FE46DB495DC4}"/>
          </ac:spMkLst>
        </pc:spChg>
        <pc:spChg chg="add del mod">
          <ac:chgData name="Pfurner Daniel, SchülerIn" userId="9efd71c8-0530-462b-9f7e-6d90fc61c83a" providerId="ADAL" clId="{E4D81A69-ED7A-47FC-8343-295E015014AB}" dt="2023-03-19T16:27:33.516" v="3494" actId="20577"/>
          <ac:spMkLst>
            <pc:docMk/>
            <pc:sldMk cId="1289602187" sldId="272"/>
            <ac:spMk id="3" creationId="{A5BFF1CA-F435-0D73-A004-7EF16C4D11EF}"/>
          </ac:spMkLst>
        </pc:spChg>
        <pc:spChg chg="mod">
          <ac:chgData name="Pfurner Daniel, SchülerIn" userId="9efd71c8-0530-462b-9f7e-6d90fc61c83a" providerId="ADAL" clId="{E4D81A69-ED7A-47FC-8343-295E015014AB}" dt="2023-03-19T14:48:45.149" v="3436" actId="26606"/>
          <ac:spMkLst>
            <pc:docMk/>
            <pc:sldMk cId="1289602187" sldId="272"/>
            <ac:spMk id="4" creationId="{623CC194-78CC-B198-123D-825A4C30CFF1}"/>
          </ac:spMkLst>
        </pc:spChg>
        <pc:spChg chg="add">
          <ac:chgData name="Pfurner Daniel, SchülerIn" userId="9efd71c8-0530-462b-9f7e-6d90fc61c83a" providerId="ADAL" clId="{E4D81A69-ED7A-47FC-8343-295E015014AB}" dt="2023-03-19T14:48:45.149" v="3436" actId="26606"/>
          <ac:spMkLst>
            <pc:docMk/>
            <pc:sldMk cId="1289602187" sldId="272"/>
            <ac:spMk id="9" creationId="{777A147A-9ED8-46B4-8660-1B3C2AA880B5}"/>
          </ac:spMkLst>
        </pc:spChg>
        <pc:spChg chg="add">
          <ac:chgData name="Pfurner Daniel, SchülerIn" userId="9efd71c8-0530-462b-9f7e-6d90fc61c83a" providerId="ADAL" clId="{E4D81A69-ED7A-47FC-8343-295E015014AB}" dt="2023-03-19T14:48:45.149" v="3436" actId="26606"/>
          <ac:spMkLst>
            <pc:docMk/>
            <pc:sldMk cId="1289602187" sldId="272"/>
            <ac:spMk id="11" creationId="{5D6C15A0-C087-4593-8414-2B4EC1CDC3DE}"/>
          </ac:spMkLst>
        </pc:spChg>
        <pc:graphicFrameChg chg="add del mod">
          <ac:chgData name="Pfurner Daniel, SchülerIn" userId="9efd71c8-0530-462b-9f7e-6d90fc61c83a" providerId="ADAL" clId="{E4D81A69-ED7A-47FC-8343-295E015014AB}" dt="2023-03-19T14:48:31.952" v="3435" actId="26606"/>
          <ac:graphicFrameMkLst>
            <pc:docMk/>
            <pc:sldMk cId="1289602187" sldId="272"/>
            <ac:graphicFrameMk id="6" creationId="{C87197ED-1CE9-2CAC-64FA-79EDEA18785C}"/>
          </ac:graphicFrameMkLst>
        </pc:graphicFrameChg>
      </pc:sldChg>
      <pc:sldChg chg="addSp delSp modSp new mod setBg">
        <pc:chgData name="Pfurner Daniel, SchülerIn" userId="9efd71c8-0530-462b-9f7e-6d90fc61c83a" providerId="ADAL" clId="{E4D81A69-ED7A-47FC-8343-295E015014AB}" dt="2023-03-20T07:08:46.740" v="3577"/>
        <pc:sldMkLst>
          <pc:docMk/>
          <pc:sldMk cId="1068823375" sldId="273"/>
        </pc:sldMkLst>
        <pc:spChg chg="mod">
          <ac:chgData name="Pfurner Daniel, SchülerIn" userId="9efd71c8-0530-462b-9f7e-6d90fc61c83a" providerId="ADAL" clId="{E4D81A69-ED7A-47FC-8343-295E015014AB}" dt="2023-03-20T07:08:02.813" v="3574" actId="26606"/>
          <ac:spMkLst>
            <pc:docMk/>
            <pc:sldMk cId="1068823375" sldId="273"/>
            <ac:spMk id="2" creationId="{1DB3BEC2-6EBF-D7B3-D45C-A1523B7AD26A}"/>
          </ac:spMkLst>
        </pc:spChg>
        <pc:spChg chg="del mod">
          <ac:chgData name="Pfurner Daniel, SchülerIn" userId="9efd71c8-0530-462b-9f7e-6d90fc61c83a" providerId="ADAL" clId="{E4D81A69-ED7A-47FC-8343-295E015014AB}" dt="2023-03-20T07:08:02.813" v="3574" actId="26606"/>
          <ac:spMkLst>
            <pc:docMk/>
            <pc:sldMk cId="1068823375" sldId="273"/>
            <ac:spMk id="3" creationId="{A4C6061A-D239-D9F7-316C-04C4037189A1}"/>
          </ac:spMkLst>
        </pc:spChg>
        <pc:spChg chg="mod">
          <ac:chgData name="Pfurner Daniel, SchülerIn" userId="9efd71c8-0530-462b-9f7e-6d90fc61c83a" providerId="ADAL" clId="{E4D81A69-ED7A-47FC-8343-295E015014AB}" dt="2023-03-20T07:08:02.813" v="3574" actId="26606"/>
          <ac:spMkLst>
            <pc:docMk/>
            <pc:sldMk cId="1068823375" sldId="273"/>
            <ac:spMk id="4" creationId="{92367843-EAA1-AB30-E2AC-82614F9664A5}"/>
          </ac:spMkLst>
        </pc:spChg>
        <pc:spChg chg="add">
          <ac:chgData name="Pfurner Daniel, SchülerIn" userId="9efd71c8-0530-462b-9f7e-6d90fc61c83a" providerId="ADAL" clId="{E4D81A69-ED7A-47FC-8343-295E015014AB}" dt="2023-03-20T07:08:02.813" v="3574" actId="26606"/>
          <ac:spMkLst>
            <pc:docMk/>
            <pc:sldMk cId="1068823375" sldId="273"/>
            <ac:spMk id="10" creationId="{35DB3719-6FDC-4E5D-891D-FF40B7300F64}"/>
          </ac:spMkLst>
        </pc:spChg>
        <pc:spChg chg="add">
          <ac:chgData name="Pfurner Daniel, SchülerIn" userId="9efd71c8-0530-462b-9f7e-6d90fc61c83a" providerId="ADAL" clId="{E4D81A69-ED7A-47FC-8343-295E015014AB}" dt="2023-03-20T07:08:02.813" v="3574" actId="26606"/>
          <ac:spMkLst>
            <pc:docMk/>
            <pc:sldMk cId="1068823375" sldId="273"/>
            <ac:spMk id="12" creationId="{E0CBAC23-2E3F-4A90-BA59-F8299F6A5439}"/>
          </ac:spMkLst>
        </pc:spChg>
        <pc:graphicFrameChg chg="add mod">
          <ac:chgData name="Pfurner Daniel, SchülerIn" userId="9efd71c8-0530-462b-9f7e-6d90fc61c83a" providerId="ADAL" clId="{E4D81A69-ED7A-47FC-8343-295E015014AB}" dt="2023-03-20T07:08:46.740" v="3577"/>
          <ac:graphicFrameMkLst>
            <pc:docMk/>
            <pc:sldMk cId="1068823375" sldId="273"/>
            <ac:graphicFrameMk id="6" creationId="{2C5F0357-D7D0-D0D2-3317-C91A87E65236}"/>
          </ac:graphicFrameMkLst>
        </pc:graphicFrameChg>
      </pc:sldChg>
      <pc:sldChg chg="add del">
        <pc:chgData name="Pfurner Daniel, SchülerIn" userId="9efd71c8-0530-462b-9f7e-6d90fc61c83a" providerId="ADAL" clId="{E4D81A69-ED7A-47FC-8343-295E015014AB}" dt="2023-03-20T07:06:30.793" v="3496" actId="47"/>
        <pc:sldMkLst>
          <pc:docMk/>
          <pc:sldMk cId="2302176675" sldId="273"/>
        </pc:sldMkLst>
      </pc:sldChg>
      <pc:sldMasterChg chg="setBg modSldLayout">
        <pc:chgData name="Pfurner Daniel, SchülerIn" userId="9efd71c8-0530-462b-9f7e-6d90fc61c83a" providerId="ADAL" clId="{E4D81A69-ED7A-47FC-8343-295E015014AB}" dt="2023-03-19T14:37:12.602" v="3002"/>
        <pc:sldMasterMkLst>
          <pc:docMk/>
          <pc:sldMasterMk cId="832195008" sldId="2147483648"/>
        </pc:sldMasterMkLst>
        <pc:sldLayoutChg chg="setBg">
          <pc:chgData name="Pfurner Daniel, SchülerIn" userId="9efd71c8-0530-462b-9f7e-6d90fc61c83a" providerId="ADAL" clId="{E4D81A69-ED7A-47FC-8343-295E015014AB}" dt="2023-03-19T14:37:12.602" v="3002"/>
          <pc:sldLayoutMkLst>
            <pc:docMk/>
            <pc:sldMasterMk cId="832195008" sldId="2147483648"/>
            <pc:sldLayoutMk cId="3162446749" sldId="2147483649"/>
          </pc:sldLayoutMkLst>
        </pc:sldLayoutChg>
        <pc:sldLayoutChg chg="setBg">
          <pc:chgData name="Pfurner Daniel, SchülerIn" userId="9efd71c8-0530-462b-9f7e-6d90fc61c83a" providerId="ADAL" clId="{E4D81A69-ED7A-47FC-8343-295E015014AB}" dt="2023-03-19T14:37:12.602" v="3002"/>
          <pc:sldLayoutMkLst>
            <pc:docMk/>
            <pc:sldMasterMk cId="832195008" sldId="2147483648"/>
            <pc:sldLayoutMk cId="757620958" sldId="2147483650"/>
          </pc:sldLayoutMkLst>
        </pc:sldLayoutChg>
        <pc:sldLayoutChg chg="setBg">
          <pc:chgData name="Pfurner Daniel, SchülerIn" userId="9efd71c8-0530-462b-9f7e-6d90fc61c83a" providerId="ADAL" clId="{E4D81A69-ED7A-47FC-8343-295E015014AB}" dt="2023-03-19T14:37:12.602" v="3002"/>
          <pc:sldLayoutMkLst>
            <pc:docMk/>
            <pc:sldMasterMk cId="832195008" sldId="2147483648"/>
            <pc:sldLayoutMk cId="3045581207" sldId="2147483651"/>
          </pc:sldLayoutMkLst>
        </pc:sldLayoutChg>
        <pc:sldLayoutChg chg="setBg">
          <pc:chgData name="Pfurner Daniel, SchülerIn" userId="9efd71c8-0530-462b-9f7e-6d90fc61c83a" providerId="ADAL" clId="{E4D81A69-ED7A-47FC-8343-295E015014AB}" dt="2023-03-19T14:37:12.602" v="3002"/>
          <pc:sldLayoutMkLst>
            <pc:docMk/>
            <pc:sldMasterMk cId="832195008" sldId="2147483648"/>
            <pc:sldLayoutMk cId="1841940139" sldId="2147483652"/>
          </pc:sldLayoutMkLst>
        </pc:sldLayoutChg>
        <pc:sldLayoutChg chg="setBg">
          <pc:chgData name="Pfurner Daniel, SchülerIn" userId="9efd71c8-0530-462b-9f7e-6d90fc61c83a" providerId="ADAL" clId="{E4D81A69-ED7A-47FC-8343-295E015014AB}" dt="2023-03-19T14:37:12.602" v="3002"/>
          <pc:sldLayoutMkLst>
            <pc:docMk/>
            <pc:sldMasterMk cId="832195008" sldId="2147483648"/>
            <pc:sldLayoutMk cId="3829113760" sldId="2147483653"/>
          </pc:sldLayoutMkLst>
        </pc:sldLayoutChg>
        <pc:sldLayoutChg chg="setBg">
          <pc:chgData name="Pfurner Daniel, SchülerIn" userId="9efd71c8-0530-462b-9f7e-6d90fc61c83a" providerId="ADAL" clId="{E4D81A69-ED7A-47FC-8343-295E015014AB}" dt="2023-03-19T14:37:12.602" v="3002"/>
          <pc:sldLayoutMkLst>
            <pc:docMk/>
            <pc:sldMasterMk cId="832195008" sldId="2147483648"/>
            <pc:sldLayoutMk cId="2421063274" sldId="2147483654"/>
          </pc:sldLayoutMkLst>
        </pc:sldLayoutChg>
        <pc:sldLayoutChg chg="setBg">
          <pc:chgData name="Pfurner Daniel, SchülerIn" userId="9efd71c8-0530-462b-9f7e-6d90fc61c83a" providerId="ADAL" clId="{E4D81A69-ED7A-47FC-8343-295E015014AB}" dt="2023-03-19T14:37:12.602" v="3002"/>
          <pc:sldLayoutMkLst>
            <pc:docMk/>
            <pc:sldMasterMk cId="832195008" sldId="2147483648"/>
            <pc:sldLayoutMk cId="2689437025" sldId="2147483655"/>
          </pc:sldLayoutMkLst>
        </pc:sldLayoutChg>
        <pc:sldLayoutChg chg="setBg">
          <pc:chgData name="Pfurner Daniel, SchülerIn" userId="9efd71c8-0530-462b-9f7e-6d90fc61c83a" providerId="ADAL" clId="{E4D81A69-ED7A-47FC-8343-295E015014AB}" dt="2023-03-19T14:37:12.602" v="3002"/>
          <pc:sldLayoutMkLst>
            <pc:docMk/>
            <pc:sldMasterMk cId="832195008" sldId="2147483648"/>
            <pc:sldLayoutMk cId="4263050238" sldId="2147483656"/>
          </pc:sldLayoutMkLst>
        </pc:sldLayoutChg>
        <pc:sldLayoutChg chg="setBg">
          <pc:chgData name="Pfurner Daniel, SchülerIn" userId="9efd71c8-0530-462b-9f7e-6d90fc61c83a" providerId="ADAL" clId="{E4D81A69-ED7A-47FC-8343-295E015014AB}" dt="2023-03-19T14:37:12.602" v="3002"/>
          <pc:sldLayoutMkLst>
            <pc:docMk/>
            <pc:sldMasterMk cId="832195008" sldId="2147483648"/>
            <pc:sldLayoutMk cId="1080810982" sldId="2147483657"/>
          </pc:sldLayoutMkLst>
        </pc:sldLayoutChg>
        <pc:sldLayoutChg chg="setBg">
          <pc:chgData name="Pfurner Daniel, SchülerIn" userId="9efd71c8-0530-462b-9f7e-6d90fc61c83a" providerId="ADAL" clId="{E4D81A69-ED7A-47FC-8343-295E015014AB}" dt="2023-03-19T14:37:12.602" v="3002"/>
          <pc:sldLayoutMkLst>
            <pc:docMk/>
            <pc:sldMasterMk cId="832195008" sldId="2147483648"/>
            <pc:sldLayoutMk cId="1354421046" sldId="2147483658"/>
          </pc:sldLayoutMkLst>
        </pc:sldLayoutChg>
        <pc:sldLayoutChg chg="setBg">
          <pc:chgData name="Pfurner Daniel, SchülerIn" userId="9efd71c8-0530-462b-9f7e-6d90fc61c83a" providerId="ADAL" clId="{E4D81A69-ED7A-47FC-8343-295E015014AB}" dt="2023-03-19T14:37:12.602" v="3002"/>
          <pc:sldLayoutMkLst>
            <pc:docMk/>
            <pc:sldMasterMk cId="832195008" sldId="2147483648"/>
            <pc:sldLayoutMk cId="3253878570" sldId="2147483659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5AE2EE-3596-4B20-A116-9F1B65A2EDE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2_2" csCatId="accent2" phldr="1"/>
      <dgm:spPr/>
      <dgm:t>
        <a:bodyPr/>
        <a:lstStyle/>
        <a:p>
          <a:endParaRPr lang="en-US"/>
        </a:p>
      </dgm:t>
    </dgm:pt>
    <dgm:pt modelId="{DD193767-B24D-454A-A1D8-15E29A6A874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 </a:t>
          </a:r>
          <a:r>
            <a:rPr lang="en-US" b="1">
              <a:solidFill>
                <a:schemeClr val="tx1"/>
              </a:solidFill>
            </a:rPr>
            <a:t>Management</a:t>
          </a:r>
        </a:p>
        <a:p>
          <a:pPr>
            <a:lnSpc>
              <a:spcPct val="100000"/>
            </a:lnSpc>
            <a:defRPr cap="all"/>
          </a:pPr>
          <a:r>
            <a:rPr lang="en-US">
              <a:solidFill>
                <a:schemeClr val="tx1"/>
              </a:solidFill>
            </a:rPr>
            <a:t>Daniel </a:t>
          </a:r>
        </a:p>
        <a:p>
          <a:pPr>
            <a:lnSpc>
              <a:spcPct val="100000"/>
            </a:lnSpc>
            <a:defRPr cap="all"/>
          </a:pPr>
          <a:r>
            <a:rPr lang="en-US">
              <a:solidFill>
                <a:schemeClr val="tx1"/>
              </a:solidFill>
            </a:rPr>
            <a:t>Pfurner</a:t>
          </a:r>
        </a:p>
      </dgm:t>
    </dgm:pt>
    <dgm:pt modelId="{525F383C-30B3-4C26-99E9-57A5B319F869}" type="parTrans" cxnId="{B00397CC-0C9A-4F25-B091-4B7339103754}">
      <dgm:prSet/>
      <dgm:spPr/>
      <dgm:t>
        <a:bodyPr/>
        <a:lstStyle/>
        <a:p>
          <a:endParaRPr lang="en-US"/>
        </a:p>
      </dgm:t>
    </dgm:pt>
    <dgm:pt modelId="{00EFEE3A-42BB-4ECF-940F-5ACEACA8574E}" type="sibTrans" cxnId="{B00397CC-0C9A-4F25-B091-4B7339103754}">
      <dgm:prSet/>
      <dgm:spPr/>
      <dgm:t>
        <a:bodyPr/>
        <a:lstStyle/>
        <a:p>
          <a:endParaRPr lang="en-US"/>
        </a:p>
      </dgm:t>
    </dgm:pt>
    <dgm:pt modelId="{DC8B7EDB-5448-42D9-BBED-0BBC4A2109D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>
              <a:solidFill>
                <a:schemeClr val="tx1"/>
              </a:solidFill>
            </a:rPr>
            <a:t>GUI</a:t>
          </a:r>
        </a:p>
        <a:p>
          <a:pPr>
            <a:lnSpc>
              <a:spcPct val="100000"/>
            </a:lnSpc>
            <a:defRPr cap="all"/>
          </a:pPr>
          <a:r>
            <a:rPr lang="en-US">
              <a:solidFill>
                <a:schemeClr val="tx1"/>
              </a:solidFill>
            </a:rPr>
            <a:t>Emanuel </a:t>
          </a:r>
        </a:p>
        <a:p>
          <a:pPr>
            <a:lnSpc>
              <a:spcPct val="100000"/>
            </a:lnSpc>
            <a:defRPr cap="all"/>
          </a:pPr>
          <a:r>
            <a:rPr lang="en-US">
              <a:solidFill>
                <a:schemeClr val="tx1"/>
              </a:solidFill>
            </a:rPr>
            <a:t>Mair</a:t>
          </a:r>
        </a:p>
      </dgm:t>
    </dgm:pt>
    <dgm:pt modelId="{79CA87E2-4DC3-413E-9BC4-C5990DCFECF7}" type="parTrans" cxnId="{1BACF72B-46B6-407A-8374-D15C8CEC6FD6}">
      <dgm:prSet/>
      <dgm:spPr/>
      <dgm:t>
        <a:bodyPr/>
        <a:lstStyle/>
        <a:p>
          <a:endParaRPr lang="en-US"/>
        </a:p>
      </dgm:t>
    </dgm:pt>
    <dgm:pt modelId="{519E544B-7BF8-4F58-83F3-B5F7BCC60D67}" type="sibTrans" cxnId="{1BACF72B-46B6-407A-8374-D15C8CEC6FD6}">
      <dgm:prSet/>
      <dgm:spPr/>
      <dgm:t>
        <a:bodyPr/>
        <a:lstStyle/>
        <a:p>
          <a:endParaRPr lang="en-US"/>
        </a:p>
      </dgm:t>
    </dgm:pt>
    <dgm:pt modelId="{4BFAC318-35A5-4A18-B8CE-20449EEC2A8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>
              <a:solidFill>
                <a:schemeClr val="tx1"/>
              </a:solidFill>
            </a:rPr>
            <a:t>Network</a:t>
          </a:r>
        </a:p>
        <a:p>
          <a:pPr>
            <a:lnSpc>
              <a:spcPct val="100000"/>
            </a:lnSpc>
            <a:defRPr cap="all"/>
          </a:pPr>
          <a:r>
            <a:rPr lang="en-US">
              <a:solidFill>
                <a:schemeClr val="tx1"/>
              </a:solidFill>
            </a:rPr>
            <a:t>Aleksandar </a:t>
          </a:r>
        </a:p>
        <a:p>
          <a:pPr>
            <a:lnSpc>
              <a:spcPct val="100000"/>
            </a:lnSpc>
            <a:defRPr cap="all"/>
          </a:pPr>
          <a:r>
            <a:rPr lang="en-US">
              <a:solidFill>
                <a:schemeClr val="tx1"/>
              </a:solidFill>
            </a:rPr>
            <a:t>Marinkovic</a:t>
          </a:r>
        </a:p>
      </dgm:t>
    </dgm:pt>
    <dgm:pt modelId="{0DB84462-0F27-40E7-BECF-A4B5989115FF}" type="parTrans" cxnId="{6714E8D7-FFCE-431C-A417-9C75CC39D69C}">
      <dgm:prSet/>
      <dgm:spPr/>
      <dgm:t>
        <a:bodyPr/>
        <a:lstStyle/>
        <a:p>
          <a:endParaRPr lang="en-US"/>
        </a:p>
      </dgm:t>
    </dgm:pt>
    <dgm:pt modelId="{C4D285A3-9463-4374-9E6E-5EE533B7E15F}" type="sibTrans" cxnId="{6714E8D7-FFCE-431C-A417-9C75CC39D69C}">
      <dgm:prSet/>
      <dgm:spPr/>
      <dgm:t>
        <a:bodyPr/>
        <a:lstStyle/>
        <a:p>
          <a:endParaRPr lang="en-US"/>
        </a:p>
      </dgm:t>
    </dgm:pt>
    <dgm:pt modelId="{10F3227D-8A9B-42F2-B7FC-3EAD2A0714A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>
              <a:solidFill>
                <a:schemeClr val="tx1"/>
              </a:solidFill>
            </a:rPr>
            <a:t>Database</a:t>
          </a:r>
        </a:p>
        <a:p>
          <a:pPr>
            <a:lnSpc>
              <a:spcPct val="100000"/>
            </a:lnSpc>
            <a:defRPr cap="all"/>
          </a:pPr>
          <a:r>
            <a:rPr lang="en-US">
              <a:solidFill>
                <a:schemeClr val="tx1"/>
              </a:solidFill>
            </a:rPr>
            <a:t>Dominik </a:t>
          </a:r>
        </a:p>
        <a:p>
          <a:pPr>
            <a:lnSpc>
              <a:spcPct val="100000"/>
            </a:lnSpc>
            <a:defRPr cap="all"/>
          </a:pPr>
          <a:r>
            <a:rPr lang="en-US" err="1">
              <a:solidFill>
                <a:schemeClr val="tx1"/>
              </a:solidFill>
            </a:rPr>
            <a:t>Salmhofer</a:t>
          </a:r>
          <a:endParaRPr lang="en-US">
            <a:solidFill>
              <a:schemeClr val="tx1"/>
            </a:solidFill>
          </a:endParaRPr>
        </a:p>
      </dgm:t>
    </dgm:pt>
    <dgm:pt modelId="{4D080862-4D94-4EB1-B522-7B9508C9DBB8}" type="parTrans" cxnId="{3804234B-3C75-4F6C-9C28-56C96112E535}">
      <dgm:prSet/>
      <dgm:spPr/>
      <dgm:t>
        <a:bodyPr/>
        <a:lstStyle/>
        <a:p>
          <a:endParaRPr lang="en-US"/>
        </a:p>
      </dgm:t>
    </dgm:pt>
    <dgm:pt modelId="{55D0C958-A559-441A-91E7-B96E09D0596B}" type="sibTrans" cxnId="{3804234B-3C75-4F6C-9C28-56C96112E535}">
      <dgm:prSet/>
      <dgm:spPr/>
      <dgm:t>
        <a:bodyPr/>
        <a:lstStyle/>
        <a:p>
          <a:endParaRPr lang="en-US"/>
        </a:p>
      </dgm:t>
    </dgm:pt>
    <dgm:pt modelId="{A869A2AB-4935-4460-8C48-14E87AC94131}" type="pres">
      <dgm:prSet presAssocID="{B05AE2EE-3596-4B20-A116-9F1B65A2EDE5}" presName="root" presStyleCnt="0">
        <dgm:presLayoutVars>
          <dgm:dir/>
          <dgm:resizeHandles val="exact"/>
        </dgm:presLayoutVars>
      </dgm:prSet>
      <dgm:spPr/>
    </dgm:pt>
    <dgm:pt modelId="{44D2B2A9-F790-4143-AC0E-4C50E078A0C4}" type="pres">
      <dgm:prSet presAssocID="{DD193767-B24D-454A-A1D8-15E29A6A8741}" presName="compNode" presStyleCnt="0"/>
      <dgm:spPr/>
    </dgm:pt>
    <dgm:pt modelId="{6F6CBCB7-1DFA-4AD9-9B81-38CA8C4C09C9}" type="pres">
      <dgm:prSet presAssocID="{DD193767-B24D-454A-A1D8-15E29A6A8741}" presName="iconBgRect" presStyleLbl="bgShp" presStyleIdx="0" presStyleCnt="4"/>
      <dgm:spPr/>
    </dgm:pt>
    <dgm:pt modelId="{7B5A83A1-9D7B-44B6-9BD3-BFD6A8FA7AC7}" type="pres">
      <dgm:prSet presAssocID="{DD193767-B24D-454A-A1D8-15E29A6A874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4AA9FD2A-5A9B-483A-B578-7FD48908489D}" type="pres">
      <dgm:prSet presAssocID="{DD193767-B24D-454A-A1D8-15E29A6A8741}" presName="spaceRect" presStyleCnt="0"/>
      <dgm:spPr/>
    </dgm:pt>
    <dgm:pt modelId="{BDB5750F-4AF8-4C2A-BF32-0C85E6185A66}" type="pres">
      <dgm:prSet presAssocID="{DD193767-B24D-454A-A1D8-15E29A6A8741}" presName="textRect" presStyleLbl="revTx" presStyleIdx="0" presStyleCnt="4">
        <dgm:presLayoutVars>
          <dgm:chMax val="1"/>
          <dgm:chPref val="1"/>
        </dgm:presLayoutVars>
      </dgm:prSet>
      <dgm:spPr/>
    </dgm:pt>
    <dgm:pt modelId="{34145092-2579-4D8A-BBEB-B126A50C9C1A}" type="pres">
      <dgm:prSet presAssocID="{00EFEE3A-42BB-4ECF-940F-5ACEACA8574E}" presName="sibTrans" presStyleCnt="0"/>
      <dgm:spPr/>
    </dgm:pt>
    <dgm:pt modelId="{016FC131-41AD-4089-8F5D-A711298B259E}" type="pres">
      <dgm:prSet presAssocID="{DC8B7EDB-5448-42D9-BBED-0BBC4A2109DE}" presName="compNode" presStyleCnt="0"/>
      <dgm:spPr/>
    </dgm:pt>
    <dgm:pt modelId="{8440B24E-230A-4018-A7D8-7D710F4DB236}" type="pres">
      <dgm:prSet presAssocID="{DC8B7EDB-5448-42D9-BBED-0BBC4A2109DE}" presName="iconBgRect" presStyleLbl="bgShp" presStyleIdx="1" presStyleCnt="4"/>
      <dgm:spPr/>
    </dgm:pt>
    <dgm:pt modelId="{F045283B-AD0A-4E86-99C7-F3857013815A}" type="pres">
      <dgm:prSet presAssocID="{DC8B7EDB-5448-42D9-BBED-0BBC4A2109D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 with solid fill"/>
        </a:ext>
      </dgm:extLst>
    </dgm:pt>
    <dgm:pt modelId="{58CDAD18-0F55-4357-8A40-51E8B73C9D6C}" type="pres">
      <dgm:prSet presAssocID="{DC8B7EDB-5448-42D9-BBED-0BBC4A2109DE}" presName="spaceRect" presStyleCnt="0"/>
      <dgm:spPr/>
    </dgm:pt>
    <dgm:pt modelId="{04636F6E-6E08-4C5B-93D8-37136CF1206D}" type="pres">
      <dgm:prSet presAssocID="{DC8B7EDB-5448-42D9-BBED-0BBC4A2109DE}" presName="textRect" presStyleLbl="revTx" presStyleIdx="1" presStyleCnt="4">
        <dgm:presLayoutVars>
          <dgm:chMax val="1"/>
          <dgm:chPref val="1"/>
        </dgm:presLayoutVars>
      </dgm:prSet>
      <dgm:spPr/>
    </dgm:pt>
    <dgm:pt modelId="{B5EF275D-FFC9-4F20-B69D-3453AB5C7BE5}" type="pres">
      <dgm:prSet presAssocID="{519E544B-7BF8-4F58-83F3-B5F7BCC60D67}" presName="sibTrans" presStyleCnt="0"/>
      <dgm:spPr/>
    </dgm:pt>
    <dgm:pt modelId="{29996BE1-0069-4C76-A868-E171F8D33F25}" type="pres">
      <dgm:prSet presAssocID="{4BFAC318-35A5-4A18-B8CE-20449EEC2A84}" presName="compNode" presStyleCnt="0"/>
      <dgm:spPr/>
    </dgm:pt>
    <dgm:pt modelId="{0645D423-9F8E-463E-9BA0-61D051B3A2C6}" type="pres">
      <dgm:prSet presAssocID="{4BFAC318-35A5-4A18-B8CE-20449EEC2A84}" presName="iconBgRect" presStyleLbl="bgShp" presStyleIdx="2" presStyleCnt="4"/>
      <dgm:spPr/>
    </dgm:pt>
    <dgm:pt modelId="{0717546A-1704-4C38-89F6-3C98056DDCC6}" type="pres">
      <dgm:prSet presAssocID="{4BFAC318-35A5-4A18-B8CE-20449EEC2A8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 from cloud with solid fill"/>
        </a:ext>
      </dgm:extLst>
    </dgm:pt>
    <dgm:pt modelId="{6F92C7CE-9E5D-455F-9D27-1859CEE8650C}" type="pres">
      <dgm:prSet presAssocID="{4BFAC318-35A5-4A18-B8CE-20449EEC2A84}" presName="spaceRect" presStyleCnt="0"/>
      <dgm:spPr/>
    </dgm:pt>
    <dgm:pt modelId="{D7AB9B3D-7C89-4C2D-8F0A-F81B724CCD6D}" type="pres">
      <dgm:prSet presAssocID="{4BFAC318-35A5-4A18-B8CE-20449EEC2A84}" presName="textRect" presStyleLbl="revTx" presStyleIdx="2" presStyleCnt="4">
        <dgm:presLayoutVars>
          <dgm:chMax val="1"/>
          <dgm:chPref val="1"/>
        </dgm:presLayoutVars>
      </dgm:prSet>
      <dgm:spPr/>
    </dgm:pt>
    <dgm:pt modelId="{D43D10D6-9E73-4349-8D36-12E9C024D24F}" type="pres">
      <dgm:prSet presAssocID="{C4D285A3-9463-4374-9E6E-5EE533B7E15F}" presName="sibTrans" presStyleCnt="0"/>
      <dgm:spPr/>
    </dgm:pt>
    <dgm:pt modelId="{3347B154-5B1C-43B4-AB63-F600B3F190F8}" type="pres">
      <dgm:prSet presAssocID="{10F3227D-8A9B-42F2-B7FC-3EAD2A0714AD}" presName="compNode" presStyleCnt="0"/>
      <dgm:spPr/>
    </dgm:pt>
    <dgm:pt modelId="{49C076E2-8C18-436A-B7DE-D7AAC812ED44}" type="pres">
      <dgm:prSet presAssocID="{10F3227D-8A9B-42F2-B7FC-3EAD2A0714AD}" presName="iconBgRect" presStyleLbl="bgShp" presStyleIdx="3" presStyleCnt="4"/>
      <dgm:spPr/>
    </dgm:pt>
    <dgm:pt modelId="{4A07ACF4-585A-4ECE-B650-ECD528B32D6F}" type="pres">
      <dgm:prSet presAssocID="{10F3227D-8A9B-42F2-B7FC-3EAD2A0714A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48E2666-79D1-49AE-B3EE-B12DA50C242A}" type="pres">
      <dgm:prSet presAssocID="{10F3227D-8A9B-42F2-B7FC-3EAD2A0714AD}" presName="spaceRect" presStyleCnt="0"/>
      <dgm:spPr/>
    </dgm:pt>
    <dgm:pt modelId="{3B7D70C4-B3E6-4E7A-86C3-440B957BF455}" type="pres">
      <dgm:prSet presAssocID="{10F3227D-8A9B-42F2-B7FC-3EAD2A0714A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01AE500-949F-4BB9-953C-38055ED2DA54}" type="presOf" srcId="{DD193767-B24D-454A-A1D8-15E29A6A8741}" destId="{BDB5750F-4AF8-4C2A-BF32-0C85E6185A66}" srcOrd="0" destOrd="0" presId="urn:microsoft.com/office/officeart/2018/5/layout/IconCircleLabelList"/>
    <dgm:cxn modelId="{1BACF72B-46B6-407A-8374-D15C8CEC6FD6}" srcId="{B05AE2EE-3596-4B20-A116-9F1B65A2EDE5}" destId="{DC8B7EDB-5448-42D9-BBED-0BBC4A2109DE}" srcOrd="1" destOrd="0" parTransId="{79CA87E2-4DC3-413E-9BC4-C5990DCFECF7}" sibTransId="{519E544B-7BF8-4F58-83F3-B5F7BCC60D67}"/>
    <dgm:cxn modelId="{3804234B-3C75-4F6C-9C28-56C96112E535}" srcId="{B05AE2EE-3596-4B20-A116-9F1B65A2EDE5}" destId="{10F3227D-8A9B-42F2-B7FC-3EAD2A0714AD}" srcOrd="3" destOrd="0" parTransId="{4D080862-4D94-4EB1-B522-7B9508C9DBB8}" sibTransId="{55D0C958-A559-441A-91E7-B96E09D0596B}"/>
    <dgm:cxn modelId="{9776009D-005E-48C0-AA2F-C8CBD7E62E2F}" type="presOf" srcId="{B05AE2EE-3596-4B20-A116-9F1B65A2EDE5}" destId="{A869A2AB-4935-4460-8C48-14E87AC94131}" srcOrd="0" destOrd="0" presId="urn:microsoft.com/office/officeart/2018/5/layout/IconCircleLabelList"/>
    <dgm:cxn modelId="{C977DDAF-E0E4-4158-948F-0D550E449F80}" type="presOf" srcId="{10F3227D-8A9B-42F2-B7FC-3EAD2A0714AD}" destId="{3B7D70C4-B3E6-4E7A-86C3-440B957BF455}" srcOrd="0" destOrd="0" presId="urn:microsoft.com/office/officeart/2018/5/layout/IconCircleLabelList"/>
    <dgm:cxn modelId="{D53259CB-8B79-4B7A-86F1-E277F5DBA2E9}" type="presOf" srcId="{DC8B7EDB-5448-42D9-BBED-0BBC4A2109DE}" destId="{04636F6E-6E08-4C5B-93D8-37136CF1206D}" srcOrd="0" destOrd="0" presId="urn:microsoft.com/office/officeart/2018/5/layout/IconCircleLabelList"/>
    <dgm:cxn modelId="{B00397CC-0C9A-4F25-B091-4B7339103754}" srcId="{B05AE2EE-3596-4B20-A116-9F1B65A2EDE5}" destId="{DD193767-B24D-454A-A1D8-15E29A6A8741}" srcOrd="0" destOrd="0" parTransId="{525F383C-30B3-4C26-99E9-57A5B319F869}" sibTransId="{00EFEE3A-42BB-4ECF-940F-5ACEACA8574E}"/>
    <dgm:cxn modelId="{6714E8D7-FFCE-431C-A417-9C75CC39D69C}" srcId="{B05AE2EE-3596-4B20-A116-9F1B65A2EDE5}" destId="{4BFAC318-35A5-4A18-B8CE-20449EEC2A84}" srcOrd="2" destOrd="0" parTransId="{0DB84462-0F27-40E7-BECF-A4B5989115FF}" sibTransId="{C4D285A3-9463-4374-9E6E-5EE533B7E15F}"/>
    <dgm:cxn modelId="{549C0BF7-11DC-4F94-9BDB-4EFEAA4DBD57}" type="presOf" srcId="{4BFAC318-35A5-4A18-B8CE-20449EEC2A84}" destId="{D7AB9B3D-7C89-4C2D-8F0A-F81B724CCD6D}" srcOrd="0" destOrd="0" presId="urn:microsoft.com/office/officeart/2018/5/layout/IconCircleLabelList"/>
    <dgm:cxn modelId="{659BB123-AF78-42FE-8345-F9595D039721}" type="presParOf" srcId="{A869A2AB-4935-4460-8C48-14E87AC94131}" destId="{44D2B2A9-F790-4143-AC0E-4C50E078A0C4}" srcOrd="0" destOrd="0" presId="urn:microsoft.com/office/officeart/2018/5/layout/IconCircleLabelList"/>
    <dgm:cxn modelId="{8F12BDC3-4521-4FE2-B70F-8FB9ABDC6DCA}" type="presParOf" srcId="{44D2B2A9-F790-4143-AC0E-4C50E078A0C4}" destId="{6F6CBCB7-1DFA-4AD9-9B81-38CA8C4C09C9}" srcOrd="0" destOrd="0" presId="urn:microsoft.com/office/officeart/2018/5/layout/IconCircleLabelList"/>
    <dgm:cxn modelId="{3E301993-410E-477B-9596-BDC86805E479}" type="presParOf" srcId="{44D2B2A9-F790-4143-AC0E-4C50E078A0C4}" destId="{7B5A83A1-9D7B-44B6-9BD3-BFD6A8FA7AC7}" srcOrd="1" destOrd="0" presId="urn:microsoft.com/office/officeart/2018/5/layout/IconCircleLabelList"/>
    <dgm:cxn modelId="{D3A9FCEC-05A9-4510-8873-EB716370E815}" type="presParOf" srcId="{44D2B2A9-F790-4143-AC0E-4C50E078A0C4}" destId="{4AA9FD2A-5A9B-483A-B578-7FD48908489D}" srcOrd="2" destOrd="0" presId="urn:microsoft.com/office/officeart/2018/5/layout/IconCircleLabelList"/>
    <dgm:cxn modelId="{F9F3AC13-753E-4A61-B421-B96C9D1C4ADE}" type="presParOf" srcId="{44D2B2A9-F790-4143-AC0E-4C50E078A0C4}" destId="{BDB5750F-4AF8-4C2A-BF32-0C85E6185A66}" srcOrd="3" destOrd="0" presId="urn:microsoft.com/office/officeart/2018/5/layout/IconCircleLabelList"/>
    <dgm:cxn modelId="{77750BAC-5E28-49CB-9ABF-72D6A1E29B34}" type="presParOf" srcId="{A869A2AB-4935-4460-8C48-14E87AC94131}" destId="{34145092-2579-4D8A-BBEB-B126A50C9C1A}" srcOrd="1" destOrd="0" presId="urn:microsoft.com/office/officeart/2018/5/layout/IconCircleLabelList"/>
    <dgm:cxn modelId="{FF07B3ED-E549-4956-8F69-7B595F8C3B67}" type="presParOf" srcId="{A869A2AB-4935-4460-8C48-14E87AC94131}" destId="{016FC131-41AD-4089-8F5D-A711298B259E}" srcOrd="2" destOrd="0" presId="urn:microsoft.com/office/officeart/2018/5/layout/IconCircleLabelList"/>
    <dgm:cxn modelId="{CF367BD6-9D8F-488A-B3E0-4EDB2C35A290}" type="presParOf" srcId="{016FC131-41AD-4089-8F5D-A711298B259E}" destId="{8440B24E-230A-4018-A7D8-7D710F4DB236}" srcOrd="0" destOrd="0" presId="urn:microsoft.com/office/officeart/2018/5/layout/IconCircleLabelList"/>
    <dgm:cxn modelId="{DA5EA11E-D027-4CC3-AC87-A99F69610160}" type="presParOf" srcId="{016FC131-41AD-4089-8F5D-A711298B259E}" destId="{F045283B-AD0A-4E86-99C7-F3857013815A}" srcOrd="1" destOrd="0" presId="urn:microsoft.com/office/officeart/2018/5/layout/IconCircleLabelList"/>
    <dgm:cxn modelId="{0D010B70-7402-4C30-AB95-8246101DB4AA}" type="presParOf" srcId="{016FC131-41AD-4089-8F5D-A711298B259E}" destId="{58CDAD18-0F55-4357-8A40-51E8B73C9D6C}" srcOrd="2" destOrd="0" presId="urn:microsoft.com/office/officeart/2018/5/layout/IconCircleLabelList"/>
    <dgm:cxn modelId="{4F3F4D51-F636-4BAF-BDBE-581EC1412D5D}" type="presParOf" srcId="{016FC131-41AD-4089-8F5D-A711298B259E}" destId="{04636F6E-6E08-4C5B-93D8-37136CF1206D}" srcOrd="3" destOrd="0" presId="urn:microsoft.com/office/officeart/2018/5/layout/IconCircleLabelList"/>
    <dgm:cxn modelId="{62C0D91E-D8CC-4855-AA93-ABCB63912C47}" type="presParOf" srcId="{A869A2AB-4935-4460-8C48-14E87AC94131}" destId="{B5EF275D-FFC9-4F20-B69D-3453AB5C7BE5}" srcOrd="3" destOrd="0" presId="urn:microsoft.com/office/officeart/2018/5/layout/IconCircleLabelList"/>
    <dgm:cxn modelId="{EF6D0D8B-E519-4CED-9234-28070EE49C0F}" type="presParOf" srcId="{A869A2AB-4935-4460-8C48-14E87AC94131}" destId="{29996BE1-0069-4C76-A868-E171F8D33F25}" srcOrd="4" destOrd="0" presId="urn:microsoft.com/office/officeart/2018/5/layout/IconCircleLabelList"/>
    <dgm:cxn modelId="{5FD7A05C-747E-4146-AE5A-0C72DC3790D1}" type="presParOf" srcId="{29996BE1-0069-4C76-A868-E171F8D33F25}" destId="{0645D423-9F8E-463E-9BA0-61D051B3A2C6}" srcOrd="0" destOrd="0" presId="urn:microsoft.com/office/officeart/2018/5/layout/IconCircleLabelList"/>
    <dgm:cxn modelId="{B911FADF-5193-4BB9-AE86-BB87F2C81266}" type="presParOf" srcId="{29996BE1-0069-4C76-A868-E171F8D33F25}" destId="{0717546A-1704-4C38-89F6-3C98056DDCC6}" srcOrd="1" destOrd="0" presId="urn:microsoft.com/office/officeart/2018/5/layout/IconCircleLabelList"/>
    <dgm:cxn modelId="{6B06B9DB-527C-4E4A-AA49-CB849DB8E480}" type="presParOf" srcId="{29996BE1-0069-4C76-A868-E171F8D33F25}" destId="{6F92C7CE-9E5D-455F-9D27-1859CEE8650C}" srcOrd="2" destOrd="0" presId="urn:microsoft.com/office/officeart/2018/5/layout/IconCircleLabelList"/>
    <dgm:cxn modelId="{C31C6473-D699-4407-99B2-6D50586F8888}" type="presParOf" srcId="{29996BE1-0069-4C76-A868-E171F8D33F25}" destId="{D7AB9B3D-7C89-4C2D-8F0A-F81B724CCD6D}" srcOrd="3" destOrd="0" presId="urn:microsoft.com/office/officeart/2018/5/layout/IconCircleLabelList"/>
    <dgm:cxn modelId="{D6140C05-2930-4C63-B9D1-ABDD9D678B81}" type="presParOf" srcId="{A869A2AB-4935-4460-8C48-14E87AC94131}" destId="{D43D10D6-9E73-4349-8D36-12E9C024D24F}" srcOrd="5" destOrd="0" presId="urn:microsoft.com/office/officeart/2018/5/layout/IconCircleLabelList"/>
    <dgm:cxn modelId="{B812156C-C35F-44C3-B353-449154BB1795}" type="presParOf" srcId="{A869A2AB-4935-4460-8C48-14E87AC94131}" destId="{3347B154-5B1C-43B4-AB63-F600B3F190F8}" srcOrd="6" destOrd="0" presId="urn:microsoft.com/office/officeart/2018/5/layout/IconCircleLabelList"/>
    <dgm:cxn modelId="{239A9523-C99B-4147-871E-7A3F6D3669D7}" type="presParOf" srcId="{3347B154-5B1C-43B4-AB63-F600B3F190F8}" destId="{49C076E2-8C18-436A-B7DE-D7AAC812ED44}" srcOrd="0" destOrd="0" presId="urn:microsoft.com/office/officeart/2018/5/layout/IconCircleLabelList"/>
    <dgm:cxn modelId="{5D8462CA-5067-42DC-A69E-BF07EC304870}" type="presParOf" srcId="{3347B154-5B1C-43B4-AB63-F600B3F190F8}" destId="{4A07ACF4-585A-4ECE-B650-ECD528B32D6F}" srcOrd="1" destOrd="0" presId="urn:microsoft.com/office/officeart/2018/5/layout/IconCircleLabelList"/>
    <dgm:cxn modelId="{428A3D2B-84A3-4B57-9879-54A82D6FA5F5}" type="presParOf" srcId="{3347B154-5B1C-43B4-AB63-F600B3F190F8}" destId="{348E2666-79D1-49AE-B3EE-B12DA50C242A}" srcOrd="2" destOrd="0" presId="urn:microsoft.com/office/officeart/2018/5/layout/IconCircleLabelList"/>
    <dgm:cxn modelId="{9C340026-7A8A-4FAF-8834-B5A1F05FDFB0}" type="presParOf" srcId="{3347B154-5B1C-43B4-AB63-F600B3F190F8}" destId="{3B7D70C4-B3E6-4E7A-86C3-440B957BF45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8FCC3D-3EA4-43DB-9881-729CC851536F}" type="doc">
      <dgm:prSet loTypeId="urn:microsoft.com/office/officeart/2018/2/layout/IconLabelDescriptionList" loCatId="icon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1706576-74E3-42BD-9446-6080B0287F0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Client</a:t>
          </a:r>
        </a:p>
      </dgm:t>
    </dgm:pt>
    <dgm:pt modelId="{6787E0A1-7757-4A6F-B427-7AD691010CC2}" type="parTrans" cxnId="{040D99BE-C795-4027-ADFC-05EB49816DF3}">
      <dgm:prSet/>
      <dgm:spPr/>
      <dgm:t>
        <a:bodyPr/>
        <a:lstStyle/>
        <a:p>
          <a:endParaRPr lang="en-US"/>
        </a:p>
      </dgm:t>
    </dgm:pt>
    <dgm:pt modelId="{93A42BFA-ABF9-4122-B3A7-E29A8D364290}" type="sibTrans" cxnId="{040D99BE-C795-4027-ADFC-05EB49816DF3}">
      <dgm:prSet/>
      <dgm:spPr/>
      <dgm:t>
        <a:bodyPr/>
        <a:lstStyle/>
        <a:p>
          <a:endParaRPr lang="en-US"/>
        </a:p>
      </dgm:t>
    </dgm:pt>
    <dgm:pt modelId="{D080A1FD-C4F5-4082-9D4B-F3E999C212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Assets -&gt; Icon, Ship Images</a:t>
          </a:r>
        </a:p>
      </dgm:t>
    </dgm:pt>
    <dgm:pt modelId="{F6881ACB-A942-416B-96B1-DFA68F3C3F79}" type="parTrans" cxnId="{800F0A2B-75CA-41FE-B3E2-A8FCCFB162F0}">
      <dgm:prSet/>
      <dgm:spPr/>
      <dgm:t>
        <a:bodyPr/>
        <a:lstStyle/>
        <a:p>
          <a:endParaRPr lang="en-US"/>
        </a:p>
      </dgm:t>
    </dgm:pt>
    <dgm:pt modelId="{B4CBFBC7-7A0F-4979-B4D5-9E00CCD375D7}" type="sibTrans" cxnId="{800F0A2B-75CA-41FE-B3E2-A8FCCFB162F0}">
      <dgm:prSet/>
      <dgm:spPr/>
      <dgm:t>
        <a:bodyPr/>
        <a:lstStyle/>
        <a:p>
          <a:endParaRPr lang="en-US"/>
        </a:p>
      </dgm:t>
    </dgm:pt>
    <dgm:pt modelId="{57F2DC1D-F780-44E3-938A-C81FC2E75B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Gui -&gt; Handler, Login, Matching, Game</a:t>
          </a:r>
        </a:p>
      </dgm:t>
    </dgm:pt>
    <dgm:pt modelId="{C64321A1-472D-4F21-9D60-CEEFBDD3E695}" type="parTrans" cxnId="{D353B8A2-2E59-4DD1-B021-53AE26E1E17E}">
      <dgm:prSet/>
      <dgm:spPr/>
      <dgm:t>
        <a:bodyPr/>
        <a:lstStyle/>
        <a:p>
          <a:endParaRPr lang="en-US"/>
        </a:p>
      </dgm:t>
    </dgm:pt>
    <dgm:pt modelId="{9AE276F8-E0F2-487F-B34B-AD83FECFA555}" type="sibTrans" cxnId="{D353B8A2-2E59-4DD1-B021-53AE26E1E17E}">
      <dgm:prSet/>
      <dgm:spPr/>
      <dgm:t>
        <a:bodyPr/>
        <a:lstStyle/>
        <a:p>
          <a:endParaRPr lang="en-US"/>
        </a:p>
      </dgm:t>
    </dgm:pt>
    <dgm:pt modelId="{6E8133CC-DF12-43E3-8710-07F5795EA4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Network</a:t>
          </a:r>
        </a:p>
      </dgm:t>
    </dgm:pt>
    <dgm:pt modelId="{418C92AF-F471-4039-81E1-E5E32429B33A}" type="parTrans" cxnId="{F83713B7-714F-4C1E-AECE-728906D54B1E}">
      <dgm:prSet/>
      <dgm:spPr/>
      <dgm:t>
        <a:bodyPr/>
        <a:lstStyle/>
        <a:p>
          <a:endParaRPr lang="en-US"/>
        </a:p>
      </dgm:t>
    </dgm:pt>
    <dgm:pt modelId="{9F82C8ED-6F1C-4518-B87C-B4C0CE4FBCA4}" type="sibTrans" cxnId="{F83713B7-714F-4C1E-AECE-728906D54B1E}">
      <dgm:prSet/>
      <dgm:spPr/>
      <dgm:t>
        <a:bodyPr/>
        <a:lstStyle/>
        <a:p>
          <a:endParaRPr lang="en-US"/>
        </a:p>
      </dgm:t>
    </dgm:pt>
    <dgm:pt modelId="{C79F210D-E4A7-4990-B93B-2EE14C2345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Ships</a:t>
          </a:r>
        </a:p>
      </dgm:t>
    </dgm:pt>
    <dgm:pt modelId="{A1A7A5ED-5A1F-4EAF-8BE6-0307D277AE56}" type="parTrans" cxnId="{6A67D5D9-4488-4126-909A-E14DCD78812B}">
      <dgm:prSet/>
      <dgm:spPr/>
      <dgm:t>
        <a:bodyPr/>
        <a:lstStyle/>
        <a:p>
          <a:endParaRPr lang="en-US"/>
        </a:p>
      </dgm:t>
    </dgm:pt>
    <dgm:pt modelId="{78F94BD9-1E3E-4F35-BD32-CEA5FF528ACB}" type="sibTrans" cxnId="{6A67D5D9-4488-4126-909A-E14DCD78812B}">
      <dgm:prSet/>
      <dgm:spPr/>
      <dgm:t>
        <a:bodyPr/>
        <a:lstStyle/>
        <a:p>
          <a:endParaRPr lang="en-US"/>
        </a:p>
      </dgm:t>
    </dgm:pt>
    <dgm:pt modelId="{F3672261-1E5B-407D-9568-7481EA983F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Starter</a:t>
          </a:r>
        </a:p>
      </dgm:t>
    </dgm:pt>
    <dgm:pt modelId="{E0FDF2FA-A1E4-4BEE-8B78-303A9086A690}" type="parTrans" cxnId="{A2F2FD51-5BAF-4D92-B51D-18A61271E7B4}">
      <dgm:prSet/>
      <dgm:spPr/>
      <dgm:t>
        <a:bodyPr/>
        <a:lstStyle/>
        <a:p>
          <a:endParaRPr lang="en-US"/>
        </a:p>
      </dgm:t>
    </dgm:pt>
    <dgm:pt modelId="{9754E105-E944-42E0-9900-FEF327F460DF}" type="sibTrans" cxnId="{A2F2FD51-5BAF-4D92-B51D-18A61271E7B4}">
      <dgm:prSet/>
      <dgm:spPr/>
      <dgm:t>
        <a:bodyPr/>
        <a:lstStyle/>
        <a:p>
          <a:endParaRPr lang="en-US"/>
        </a:p>
      </dgm:t>
    </dgm:pt>
    <dgm:pt modelId="{7C679724-6308-457C-AB89-344EF829EBC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Server</a:t>
          </a:r>
        </a:p>
      </dgm:t>
    </dgm:pt>
    <dgm:pt modelId="{DC94B77A-116B-46A0-A817-4FEFFDB45C85}" type="parTrans" cxnId="{231DFD57-39A7-4F44-B349-F61CB3BC373E}">
      <dgm:prSet/>
      <dgm:spPr/>
      <dgm:t>
        <a:bodyPr/>
        <a:lstStyle/>
        <a:p>
          <a:endParaRPr lang="en-US"/>
        </a:p>
      </dgm:t>
    </dgm:pt>
    <dgm:pt modelId="{41BDA28B-EA7E-46F8-8E16-00E634DB5253}" type="sibTrans" cxnId="{231DFD57-39A7-4F44-B349-F61CB3BC373E}">
      <dgm:prSet/>
      <dgm:spPr/>
      <dgm:t>
        <a:bodyPr/>
        <a:lstStyle/>
        <a:p>
          <a:endParaRPr lang="en-US"/>
        </a:p>
      </dgm:t>
    </dgm:pt>
    <dgm:pt modelId="{21E33B2A-47AD-4DC1-8AD6-B8C45C8770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Database</a:t>
          </a:r>
        </a:p>
      </dgm:t>
    </dgm:pt>
    <dgm:pt modelId="{B0A2F6B9-03EF-45CE-A2F4-824953AE7918}" type="parTrans" cxnId="{1F87D4CB-6C16-464F-AD38-D82E50FA73D2}">
      <dgm:prSet/>
      <dgm:spPr/>
      <dgm:t>
        <a:bodyPr/>
        <a:lstStyle/>
        <a:p>
          <a:endParaRPr lang="en-US"/>
        </a:p>
      </dgm:t>
    </dgm:pt>
    <dgm:pt modelId="{837A53F9-168D-4735-9966-D8973C01E192}" type="sibTrans" cxnId="{1F87D4CB-6C16-464F-AD38-D82E50FA73D2}">
      <dgm:prSet/>
      <dgm:spPr/>
      <dgm:t>
        <a:bodyPr/>
        <a:lstStyle/>
        <a:p>
          <a:endParaRPr lang="en-US"/>
        </a:p>
      </dgm:t>
    </dgm:pt>
    <dgm:pt modelId="{B939B83C-0550-46FA-BD78-6C589C47EA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Network -&gt; Interface, Models</a:t>
          </a:r>
        </a:p>
      </dgm:t>
    </dgm:pt>
    <dgm:pt modelId="{A19BEE43-3D95-4F0B-9F83-DD09EF4D352C}" type="parTrans" cxnId="{9454A29B-95FA-4795-A0BE-318EEC991629}">
      <dgm:prSet/>
      <dgm:spPr/>
      <dgm:t>
        <a:bodyPr/>
        <a:lstStyle/>
        <a:p>
          <a:endParaRPr lang="en-US"/>
        </a:p>
      </dgm:t>
    </dgm:pt>
    <dgm:pt modelId="{ADBA0D5A-744D-4315-821F-87A4793EB997}" type="sibTrans" cxnId="{9454A29B-95FA-4795-A0BE-318EEC991629}">
      <dgm:prSet/>
      <dgm:spPr/>
      <dgm:t>
        <a:bodyPr/>
        <a:lstStyle/>
        <a:p>
          <a:endParaRPr lang="en-US"/>
        </a:p>
      </dgm:t>
    </dgm:pt>
    <dgm:pt modelId="{4F1FCFAC-27C9-4D82-B787-3FC6CB2574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Ships</a:t>
          </a:r>
        </a:p>
      </dgm:t>
    </dgm:pt>
    <dgm:pt modelId="{8DB0DE7C-BE27-4F68-9CF4-C13BBC80CB9B}" type="parTrans" cxnId="{A7C5838A-9D28-4EB2-9B4E-A5657533C740}">
      <dgm:prSet/>
      <dgm:spPr/>
      <dgm:t>
        <a:bodyPr/>
        <a:lstStyle/>
        <a:p>
          <a:endParaRPr lang="en-US"/>
        </a:p>
      </dgm:t>
    </dgm:pt>
    <dgm:pt modelId="{BA4464AE-077F-4673-B404-3CB68AB0F84C}" type="sibTrans" cxnId="{A7C5838A-9D28-4EB2-9B4E-A5657533C740}">
      <dgm:prSet/>
      <dgm:spPr/>
      <dgm:t>
        <a:bodyPr/>
        <a:lstStyle/>
        <a:p>
          <a:endParaRPr lang="en-US"/>
        </a:p>
      </dgm:t>
    </dgm:pt>
    <dgm:pt modelId="{C6B109ED-F2E3-4764-A1E8-E909DBB561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Logic</a:t>
          </a:r>
        </a:p>
      </dgm:t>
    </dgm:pt>
    <dgm:pt modelId="{B3596A61-3D73-4262-AE44-17D0E3B07A29}" type="parTrans" cxnId="{F1A1807D-AEDE-413B-A21B-D8BFFDFEA2CB}">
      <dgm:prSet/>
      <dgm:spPr/>
      <dgm:t>
        <a:bodyPr/>
        <a:lstStyle/>
        <a:p>
          <a:endParaRPr lang="en-US"/>
        </a:p>
      </dgm:t>
    </dgm:pt>
    <dgm:pt modelId="{52C44296-5062-44F9-AFDF-59C7E07FE453}" type="sibTrans" cxnId="{F1A1807D-AEDE-413B-A21B-D8BFFDFEA2CB}">
      <dgm:prSet/>
      <dgm:spPr/>
      <dgm:t>
        <a:bodyPr/>
        <a:lstStyle/>
        <a:p>
          <a:endParaRPr lang="en-US"/>
        </a:p>
      </dgm:t>
    </dgm:pt>
    <dgm:pt modelId="{64666285-302E-4A07-8637-E288F55E2B08}" type="pres">
      <dgm:prSet presAssocID="{CB8FCC3D-3EA4-43DB-9881-729CC851536F}" presName="root" presStyleCnt="0">
        <dgm:presLayoutVars>
          <dgm:dir/>
          <dgm:resizeHandles val="exact"/>
        </dgm:presLayoutVars>
      </dgm:prSet>
      <dgm:spPr/>
    </dgm:pt>
    <dgm:pt modelId="{2F980A71-5CB5-41A7-B815-4146CE3B69F1}" type="pres">
      <dgm:prSet presAssocID="{D1706576-74E3-42BD-9446-6080B0287F0E}" presName="compNode" presStyleCnt="0"/>
      <dgm:spPr/>
    </dgm:pt>
    <dgm:pt modelId="{46466EA6-407F-4077-8507-B15BF47F795C}" type="pres">
      <dgm:prSet presAssocID="{D1706576-74E3-42BD-9446-6080B0287F0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F9567C9-AE18-44CC-83FA-781638C37DCC}" type="pres">
      <dgm:prSet presAssocID="{D1706576-74E3-42BD-9446-6080B0287F0E}" presName="iconSpace" presStyleCnt="0"/>
      <dgm:spPr/>
    </dgm:pt>
    <dgm:pt modelId="{9C9512B2-1C7F-4A7A-8678-92EC78F0A32A}" type="pres">
      <dgm:prSet presAssocID="{D1706576-74E3-42BD-9446-6080B0287F0E}" presName="parTx" presStyleLbl="revTx" presStyleIdx="0" presStyleCnt="4">
        <dgm:presLayoutVars>
          <dgm:chMax val="0"/>
          <dgm:chPref val="0"/>
        </dgm:presLayoutVars>
      </dgm:prSet>
      <dgm:spPr/>
    </dgm:pt>
    <dgm:pt modelId="{E308B4BA-AD47-46EC-8CB9-AE9E4AC867B3}" type="pres">
      <dgm:prSet presAssocID="{D1706576-74E3-42BD-9446-6080B0287F0E}" presName="txSpace" presStyleCnt="0"/>
      <dgm:spPr/>
    </dgm:pt>
    <dgm:pt modelId="{9F0A817B-68B5-4528-98E4-97D481C57D85}" type="pres">
      <dgm:prSet presAssocID="{D1706576-74E3-42BD-9446-6080B0287F0E}" presName="desTx" presStyleLbl="revTx" presStyleIdx="1" presStyleCnt="4">
        <dgm:presLayoutVars/>
      </dgm:prSet>
      <dgm:spPr/>
    </dgm:pt>
    <dgm:pt modelId="{DCC380CA-017D-4B09-A132-0B447BFD0FBD}" type="pres">
      <dgm:prSet presAssocID="{93A42BFA-ABF9-4122-B3A7-E29A8D364290}" presName="sibTrans" presStyleCnt="0"/>
      <dgm:spPr/>
    </dgm:pt>
    <dgm:pt modelId="{8C3B5E29-48E5-42E2-B686-4BC0D854A820}" type="pres">
      <dgm:prSet presAssocID="{7C679724-6308-457C-AB89-344EF829EBC9}" presName="compNode" presStyleCnt="0"/>
      <dgm:spPr/>
    </dgm:pt>
    <dgm:pt modelId="{5F269E8B-414D-4295-B091-15FE851F5E9B}" type="pres">
      <dgm:prSet presAssocID="{7C679724-6308-457C-AB89-344EF829EBC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AA9C4BC6-7DE8-4731-8BB1-100E46CEF045}" type="pres">
      <dgm:prSet presAssocID="{7C679724-6308-457C-AB89-344EF829EBC9}" presName="iconSpace" presStyleCnt="0"/>
      <dgm:spPr/>
    </dgm:pt>
    <dgm:pt modelId="{439802DE-6B0A-4981-8FC3-CA0768678F78}" type="pres">
      <dgm:prSet presAssocID="{7C679724-6308-457C-AB89-344EF829EBC9}" presName="parTx" presStyleLbl="revTx" presStyleIdx="2" presStyleCnt="4">
        <dgm:presLayoutVars>
          <dgm:chMax val="0"/>
          <dgm:chPref val="0"/>
        </dgm:presLayoutVars>
      </dgm:prSet>
      <dgm:spPr/>
    </dgm:pt>
    <dgm:pt modelId="{D9BA23AF-8B81-4EF8-AE6A-AFE44BC6F6D8}" type="pres">
      <dgm:prSet presAssocID="{7C679724-6308-457C-AB89-344EF829EBC9}" presName="txSpace" presStyleCnt="0"/>
      <dgm:spPr/>
    </dgm:pt>
    <dgm:pt modelId="{CD09424F-BE23-49A6-BF44-377CC750933D}" type="pres">
      <dgm:prSet presAssocID="{7C679724-6308-457C-AB89-344EF829EBC9}" presName="desTx" presStyleLbl="revTx" presStyleIdx="3" presStyleCnt="4">
        <dgm:presLayoutVars/>
      </dgm:prSet>
      <dgm:spPr/>
    </dgm:pt>
  </dgm:ptLst>
  <dgm:cxnLst>
    <dgm:cxn modelId="{20B2C907-ECF5-4DC6-A03C-0CE1234331CB}" type="presOf" srcId="{21E33B2A-47AD-4DC1-8AD6-B8C45C87703C}" destId="{CD09424F-BE23-49A6-BF44-377CC750933D}" srcOrd="0" destOrd="0" presId="urn:microsoft.com/office/officeart/2018/2/layout/IconLabelDescriptionList"/>
    <dgm:cxn modelId="{5D0F8114-8FAB-4EC8-A350-CF653FD32871}" type="presOf" srcId="{B939B83C-0550-46FA-BD78-6C589C47EA45}" destId="{CD09424F-BE23-49A6-BF44-377CC750933D}" srcOrd="0" destOrd="1" presId="urn:microsoft.com/office/officeart/2018/2/layout/IconLabelDescriptionList"/>
    <dgm:cxn modelId="{800F0A2B-75CA-41FE-B3E2-A8FCCFB162F0}" srcId="{D1706576-74E3-42BD-9446-6080B0287F0E}" destId="{D080A1FD-C4F5-4082-9D4B-F3E999C2125B}" srcOrd="0" destOrd="0" parTransId="{F6881ACB-A942-416B-96B1-DFA68F3C3F79}" sibTransId="{B4CBFBC7-7A0F-4979-B4D5-9E00CCD375D7}"/>
    <dgm:cxn modelId="{0FBA3B65-EDC6-40A1-9886-B3EA7B623471}" type="presOf" srcId="{C79F210D-E4A7-4990-B93B-2EE14C234534}" destId="{9F0A817B-68B5-4528-98E4-97D481C57D85}" srcOrd="0" destOrd="3" presId="urn:microsoft.com/office/officeart/2018/2/layout/IconLabelDescriptionList"/>
    <dgm:cxn modelId="{A2F2FD51-5BAF-4D92-B51D-18A61271E7B4}" srcId="{D1706576-74E3-42BD-9446-6080B0287F0E}" destId="{F3672261-1E5B-407D-9568-7481EA983F4E}" srcOrd="4" destOrd="0" parTransId="{E0FDF2FA-A1E4-4BEE-8B78-303A9086A690}" sibTransId="{9754E105-E944-42E0-9900-FEF327F460DF}"/>
    <dgm:cxn modelId="{231DFD57-39A7-4F44-B349-F61CB3BC373E}" srcId="{CB8FCC3D-3EA4-43DB-9881-729CC851536F}" destId="{7C679724-6308-457C-AB89-344EF829EBC9}" srcOrd="1" destOrd="0" parTransId="{DC94B77A-116B-46A0-A817-4FEFFDB45C85}" sibTransId="{41BDA28B-EA7E-46F8-8E16-00E634DB5253}"/>
    <dgm:cxn modelId="{95D2D358-7D1E-488C-BEC7-A113BCBEAE35}" type="presOf" srcId="{7C679724-6308-457C-AB89-344EF829EBC9}" destId="{439802DE-6B0A-4981-8FC3-CA0768678F78}" srcOrd="0" destOrd="0" presId="urn:microsoft.com/office/officeart/2018/2/layout/IconLabelDescriptionList"/>
    <dgm:cxn modelId="{3714A879-5732-40AD-A7CC-B886CAA6A6AD}" type="presOf" srcId="{57F2DC1D-F780-44E3-938A-C81FC2E75B15}" destId="{9F0A817B-68B5-4528-98E4-97D481C57D85}" srcOrd="0" destOrd="1" presId="urn:microsoft.com/office/officeart/2018/2/layout/IconLabelDescriptionList"/>
    <dgm:cxn modelId="{F1A1807D-AEDE-413B-A21B-D8BFFDFEA2CB}" srcId="{7C679724-6308-457C-AB89-344EF829EBC9}" destId="{C6B109ED-F2E3-4764-A1E8-E909DBB561BE}" srcOrd="3" destOrd="0" parTransId="{B3596A61-3D73-4262-AE44-17D0E3B07A29}" sibTransId="{52C44296-5062-44F9-AFDF-59C7E07FE453}"/>
    <dgm:cxn modelId="{A7C5838A-9D28-4EB2-9B4E-A5657533C740}" srcId="{7C679724-6308-457C-AB89-344EF829EBC9}" destId="{4F1FCFAC-27C9-4D82-B787-3FC6CB2574AA}" srcOrd="2" destOrd="0" parTransId="{8DB0DE7C-BE27-4F68-9CF4-C13BBC80CB9B}" sibTransId="{BA4464AE-077F-4673-B404-3CB68AB0F84C}"/>
    <dgm:cxn modelId="{8CDC8993-5778-41F1-94C7-BE4650CE42B4}" type="presOf" srcId="{C6B109ED-F2E3-4764-A1E8-E909DBB561BE}" destId="{CD09424F-BE23-49A6-BF44-377CC750933D}" srcOrd="0" destOrd="3" presId="urn:microsoft.com/office/officeart/2018/2/layout/IconLabelDescriptionList"/>
    <dgm:cxn modelId="{0EDEE697-748F-443D-9B80-7279CEE9D731}" type="presOf" srcId="{F3672261-1E5B-407D-9568-7481EA983F4E}" destId="{9F0A817B-68B5-4528-98E4-97D481C57D85}" srcOrd="0" destOrd="4" presId="urn:microsoft.com/office/officeart/2018/2/layout/IconLabelDescriptionList"/>
    <dgm:cxn modelId="{9454A29B-95FA-4795-A0BE-318EEC991629}" srcId="{7C679724-6308-457C-AB89-344EF829EBC9}" destId="{B939B83C-0550-46FA-BD78-6C589C47EA45}" srcOrd="1" destOrd="0" parTransId="{A19BEE43-3D95-4F0B-9F83-DD09EF4D352C}" sibTransId="{ADBA0D5A-744D-4315-821F-87A4793EB997}"/>
    <dgm:cxn modelId="{30BC639E-CAD6-41CD-B8FC-A986C551B62D}" type="presOf" srcId="{CB8FCC3D-3EA4-43DB-9881-729CC851536F}" destId="{64666285-302E-4A07-8637-E288F55E2B08}" srcOrd="0" destOrd="0" presId="urn:microsoft.com/office/officeart/2018/2/layout/IconLabelDescriptionList"/>
    <dgm:cxn modelId="{D353B8A2-2E59-4DD1-B021-53AE26E1E17E}" srcId="{D1706576-74E3-42BD-9446-6080B0287F0E}" destId="{57F2DC1D-F780-44E3-938A-C81FC2E75B15}" srcOrd="1" destOrd="0" parTransId="{C64321A1-472D-4F21-9D60-CEEFBDD3E695}" sibTransId="{9AE276F8-E0F2-487F-B34B-AD83FECFA555}"/>
    <dgm:cxn modelId="{4502CCAE-3949-4400-A424-327EC7622AEF}" type="presOf" srcId="{4F1FCFAC-27C9-4D82-B787-3FC6CB2574AA}" destId="{CD09424F-BE23-49A6-BF44-377CC750933D}" srcOrd="0" destOrd="2" presId="urn:microsoft.com/office/officeart/2018/2/layout/IconLabelDescriptionList"/>
    <dgm:cxn modelId="{F83713B7-714F-4C1E-AECE-728906D54B1E}" srcId="{D1706576-74E3-42BD-9446-6080B0287F0E}" destId="{6E8133CC-DF12-43E3-8710-07F5795EA4F2}" srcOrd="2" destOrd="0" parTransId="{418C92AF-F471-4039-81E1-E5E32429B33A}" sibTransId="{9F82C8ED-6F1C-4518-B87C-B4C0CE4FBCA4}"/>
    <dgm:cxn modelId="{040D99BE-C795-4027-ADFC-05EB49816DF3}" srcId="{CB8FCC3D-3EA4-43DB-9881-729CC851536F}" destId="{D1706576-74E3-42BD-9446-6080B0287F0E}" srcOrd="0" destOrd="0" parTransId="{6787E0A1-7757-4A6F-B427-7AD691010CC2}" sibTransId="{93A42BFA-ABF9-4122-B3A7-E29A8D364290}"/>
    <dgm:cxn modelId="{1F87D4CB-6C16-464F-AD38-D82E50FA73D2}" srcId="{7C679724-6308-457C-AB89-344EF829EBC9}" destId="{21E33B2A-47AD-4DC1-8AD6-B8C45C87703C}" srcOrd="0" destOrd="0" parTransId="{B0A2F6B9-03EF-45CE-A2F4-824953AE7918}" sibTransId="{837A53F9-168D-4735-9966-D8973C01E192}"/>
    <dgm:cxn modelId="{785C83D5-DD71-45B4-B364-344A95EAC4C2}" type="presOf" srcId="{D080A1FD-C4F5-4082-9D4B-F3E999C2125B}" destId="{9F0A817B-68B5-4528-98E4-97D481C57D85}" srcOrd="0" destOrd="0" presId="urn:microsoft.com/office/officeart/2018/2/layout/IconLabelDescriptionList"/>
    <dgm:cxn modelId="{6A67D5D9-4488-4126-909A-E14DCD78812B}" srcId="{D1706576-74E3-42BD-9446-6080B0287F0E}" destId="{C79F210D-E4A7-4990-B93B-2EE14C234534}" srcOrd="3" destOrd="0" parTransId="{A1A7A5ED-5A1F-4EAF-8BE6-0307D277AE56}" sibTransId="{78F94BD9-1E3E-4F35-BD32-CEA5FF528ACB}"/>
    <dgm:cxn modelId="{ECCBA6E3-07E7-43AB-9A08-799B0C68C9C3}" type="presOf" srcId="{6E8133CC-DF12-43E3-8710-07F5795EA4F2}" destId="{9F0A817B-68B5-4528-98E4-97D481C57D85}" srcOrd="0" destOrd="2" presId="urn:microsoft.com/office/officeart/2018/2/layout/IconLabelDescriptionList"/>
    <dgm:cxn modelId="{85C640ED-2C18-4147-B447-D797FF505CE9}" type="presOf" srcId="{D1706576-74E3-42BD-9446-6080B0287F0E}" destId="{9C9512B2-1C7F-4A7A-8678-92EC78F0A32A}" srcOrd="0" destOrd="0" presId="urn:microsoft.com/office/officeart/2018/2/layout/IconLabelDescriptionList"/>
    <dgm:cxn modelId="{34240D30-A8D4-4B02-9719-9D72678274EF}" type="presParOf" srcId="{64666285-302E-4A07-8637-E288F55E2B08}" destId="{2F980A71-5CB5-41A7-B815-4146CE3B69F1}" srcOrd="0" destOrd="0" presId="urn:microsoft.com/office/officeart/2018/2/layout/IconLabelDescriptionList"/>
    <dgm:cxn modelId="{E84BFDFF-9FE6-4D97-A0F3-89105E7409D4}" type="presParOf" srcId="{2F980A71-5CB5-41A7-B815-4146CE3B69F1}" destId="{46466EA6-407F-4077-8507-B15BF47F795C}" srcOrd="0" destOrd="0" presId="urn:microsoft.com/office/officeart/2018/2/layout/IconLabelDescriptionList"/>
    <dgm:cxn modelId="{CA06CE66-840D-47D7-90D0-0BDC72F0F2AC}" type="presParOf" srcId="{2F980A71-5CB5-41A7-B815-4146CE3B69F1}" destId="{BF9567C9-AE18-44CC-83FA-781638C37DCC}" srcOrd="1" destOrd="0" presId="urn:microsoft.com/office/officeart/2018/2/layout/IconLabelDescriptionList"/>
    <dgm:cxn modelId="{22A55646-AE21-45C3-8236-09DE0B6033FE}" type="presParOf" srcId="{2F980A71-5CB5-41A7-B815-4146CE3B69F1}" destId="{9C9512B2-1C7F-4A7A-8678-92EC78F0A32A}" srcOrd="2" destOrd="0" presId="urn:microsoft.com/office/officeart/2018/2/layout/IconLabelDescriptionList"/>
    <dgm:cxn modelId="{BC32C6FD-EAB1-46FD-B994-73A165FFEE92}" type="presParOf" srcId="{2F980A71-5CB5-41A7-B815-4146CE3B69F1}" destId="{E308B4BA-AD47-46EC-8CB9-AE9E4AC867B3}" srcOrd="3" destOrd="0" presId="urn:microsoft.com/office/officeart/2018/2/layout/IconLabelDescriptionList"/>
    <dgm:cxn modelId="{E25AE91D-E011-4C12-8DAC-C06D0CF9E710}" type="presParOf" srcId="{2F980A71-5CB5-41A7-B815-4146CE3B69F1}" destId="{9F0A817B-68B5-4528-98E4-97D481C57D85}" srcOrd="4" destOrd="0" presId="urn:microsoft.com/office/officeart/2018/2/layout/IconLabelDescriptionList"/>
    <dgm:cxn modelId="{ADF33AD4-5DD6-464B-B6A1-F44F1FDA311C}" type="presParOf" srcId="{64666285-302E-4A07-8637-E288F55E2B08}" destId="{DCC380CA-017D-4B09-A132-0B447BFD0FBD}" srcOrd="1" destOrd="0" presId="urn:microsoft.com/office/officeart/2018/2/layout/IconLabelDescriptionList"/>
    <dgm:cxn modelId="{947F13B5-4334-4150-8304-D96D6DC373B4}" type="presParOf" srcId="{64666285-302E-4A07-8637-E288F55E2B08}" destId="{8C3B5E29-48E5-42E2-B686-4BC0D854A820}" srcOrd="2" destOrd="0" presId="urn:microsoft.com/office/officeart/2018/2/layout/IconLabelDescriptionList"/>
    <dgm:cxn modelId="{C9FAC052-A16B-4806-8FE0-B8E99D88EF76}" type="presParOf" srcId="{8C3B5E29-48E5-42E2-B686-4BC0D854A820}" destId="{5F269E8B-414D-4295-B091-15FE851F5E9B}" srcOrd="0" destOrd="0" presId="urn:microsoft.com/office/officeart/2018/2/layout/IconLabelDescriptionList"/>
    <dgm:cxn modelId="{42D36B12-B0B7-419E-B58C-6219B736527F}" type="presParOf" srcId="{8C3B5E29-48E5-42E2-B686-4BC0D854A820}" destId="{AA9C4BC6-7DE8-4731-8BB1-100E46CEF045}" srcOrd="1" destOrd="0" presId="urn:microsoft.com/office/officeart/2018/2/layout/IconLabelDescriptionList"/>
    <dgm:cxn modelId="{F5F75B4B-BDF4-4A89-B421-75FBC0913920}" type="presParOf" srcId="{8C3B5E29-48E5-42E2-B686-4BC0D854A820}" destId="{439802DE-6B0A-4981-8FC3-CA0768678F78}" srcOrd="2" destOrd="0" presId="urn:microsoft.com/office/officeart/2018/2/layout/IconLabelDescriptionList"/>
    <dgm:cxn modelId="{81160ED5-F8AC-455B-99C3-59B74C00F598}" type="presParOf" srcId="{8C3B5E29-48E5-42E2-B686-4BC0D854A820}" destId="{D9BA23AF-8B81-4EF8-AE6A-AFE44BC6F6D8}" srcOrd="3" destOrd="0" presId="urn:microsoft.com/office/officeart/2018/2/layout/IconLabelDescriptionList"/>
    <dgm:cxn modelId="{3E71B1CC-68FD-469B-B762-53A2C7BA5924}" type="presParOf" srcId="{8C3B5E29-48E5-42E2-B686-4BC0D854A820}" destId="{CD09424F-BE23-49A6-BF44-377CC750933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BA9087-D4C4-47AA-8F85-854F0A209FCA}" type="doc">
      <dgm:prSet loTypeId="urn:microsoft.com/office/officeart/2018/5/layout/IconCircleLabelList" loCatId="icon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4BCA9CB-F34A-4ADC-BEB0-C80E832FD7E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Scrum-Planning in GitHub Projects</a:t>
          </a:r>
        </a:p>
      </dgm:t>
    </dgm:pt>
    <dgm:pt modelId="{CB7D6FA5-4A75-4841-8B34-A64EDD11B5FA}" type="parTrans" cxnId="{088001DE-11D4-4AE4-AE11-6CAAC537132F}">
      <dgm:prSet/>
      <dgm:spPr/>
      <dgm:t>
        <a:bodyPr/>
        <a:lstStyle/>
        <a:p>
          <a:endParaRPr lang="en-US"/>
        </a:p>
      </dgm:t>
    </dgm:pt>
    <dgm:pt modelId="{EBFD5DBB-E248-483E-B7F1-A5E8A2E78B86}" type="sibTrans" cxnId="{088001DE-11D4-4AE4-AE11-6CAAC537132F}">
      <dgm:prSet/>
      <dgm:spPr/>
      <dgm:t>
        <a:bodyPr/>
        <a:lstStyle/>
        <a:p>
          <a:endParaRPr lang="en-US"/>
        </a:p>
      </dgm:t>
    </dgm:pt>
    <dgm:pt modelId="{A429096D-0458-413E-8DE7-EB0100884D7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Version Control with GitHub</a:t>
          </a:r>
        </a:p>
      </dgm:t>
    </dgm:pt>
    <dgm:pt modelId="{4B58EEA0-F837-4192-B789-AA439B076AD9}" type="parTrans" cxnId="{53972B5C-D949-4B3A-A042-1A2810F773EE}">
      <dgm:prSet/>
      <dgm:spPr/>
      <dgm:t>
        <a:bodyPr/>
        <a:lstStyle/>
        <a:p>
          <a:endParaRPr lang="en-US"/>
        </a:p>
      </dgm:t>
    </dgm:pt>
    <dgm:pt modelId="{D9C1B6E0-AF11-44F1-A52F-A5A00DDBB263}" type="sibTrans" cxnId="{53972B5C-D949-4B3A-A042-1A2810F773EE}">
      <dgm:prSet/>
      <dgm:spPr/>
      <dgm:t>
        <a:bodyPr/>
        <a:lstStyle/>
        <a:p>
          <a:endParaRPr lang="en-US"/>
        </a:p>
      </dgm:t>
    </dgm:pt>
    <dgm:pt modelId="{94A2E65D-EDB5-43F5-B3B5-6EE06B6D8D6F}" type="pres">
      <dgm:prSet presAssocID="{B1BA9087-D4C4-47AA-8F85-854F0A209FCA}" presName="root" presStyleCnt="0">
        <dgm:presLayoutVars>
          <dgm:dir/>
          <dgm:resizeHandles val="exact"/>
        </dgm:presLayoutVars>
      </dgm:prSet>
      <dgm:spPr/>
    </dgm:pt>
    <dgm:pt modelId="{6F1F87FB-6034-4257-B52E-B8591B4A2B28}" type="pres">
      <dgm:prSet presAssocID="{74BCA9CB-F34A-4ADC-BEB0-C80E832FD7E1}" presName="compNode" presStyleCnt="0"/>
      <dgm:spPr/>
    </dgm:pt>
    <dgm:pt modelId="{378B1906-457F-4C71-ADE8-31EF4677331C}" type="pres">
      <dgm:prSet presAssocID="{74BCA9CB-F34A-4ADC-BEB0-C80E832FD7E1}" presName="iconBgRect" presStyleLbl="bgShp" presStyleIdx="0" presStyleCnt="2"/>
      <dgm:spPr/>
    </dgm:pt>
    <dgm:pt modelId="{C6088CAD-B99F-4146-809C-E72B256E2E27}" type="pres">
      <dgm:prSet presAssocID="{74BCA9CB-F34A-4ADC-BEB0-C80E832FD7E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A47BEAD6-93F4-4700-8BC4-FEE584F68837}" type="pres">
      <dgm:prSet presAssocID="{74BCA9CB-F34A-4ADC-BEB0-C80E832FD7E1}" presName="spaceRect" presStyleCnt="0"/>
      <dgm:spPr/>
    </dgm:pt>
    <dgm:pt modelId="{A04CE5D2-E843-4903-8076-F9B9C1258645}" type="pres">
      <dgm:prSet presAssocID="{74BCA9CB-F34A-4ADC-BEB0-C80E832FD7E1}" presName="textRect" presStyleLbl="revTx" presStyleIdx="0" presStyleCnt="2">
        <dgm:presLayoutVars>
          <dgm:chMax val="1"/>
          <dgm:chPref val="1"/>
        </dgm:presLayoutVars>
      </dgm:prSet>
      <dgm:spPr/>
    </dgm:pt>
    <dgm:pt modelId="{613CDE58-C415-4A72-83D5-0B179C8AFCEA}" type="pres">
      <dgm:prSet presAssocID="{EBFD5DBB-E248-483E-B7F1-A5E8A2E78B86}" presName="sibTrans" presStyleCnt="0"/>
      <dgm:spPr/>
    </dgm:pt>
    <dgm:pt modelId="{7FA78537-1E8C-4A4F-8A2C-7383C9135ED7}" type="pres">
      <dgm:prSet presAssocID="{A429096D-0458-413E-8DE7-EB0100884D76}" presName="compNode" presStyleCnt="0"/>
      <dgm:spPr/>
    </dgm:pt>
    <dgm:pt modelId="{99214665-B98B-4D8E-AF47-9BD7E3618E7E}" type="pres">
      <dgm:prSet presAssocID="{A429096D-0458-413E-8DE7-EB0100884D76}" presName="iconBgRect" presStyleLbl="bgShp" presStyleIdx="1" presStyleCnt="2"/>
      <dgm:spPr/>
    </dgm:pt>
    <dgm:pt modelId="{DE4C36BD-0A64-431E-98A2-25E71B4B4701}" type="pres">
      <dgm:prSet presAssocID="{A429096D-0458-413E-8DE7-EB0100884D7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F01B288C-A795-4659-A94E-32E8B07481CB}" type="pres">
      <dgm:prSet presAssocID="{A429096D-0458-413E-8DE7-EB0100884D76}" presName="spaceRect" presStyleCnt="0"/>
      <dgm:spPr/>
    </dgm:pt>
    <dgm:pt modelId="{FF98EBA3-89B6-4EBA-B1CD-B331DCC4899F}" type="pres">
      <dgm:prSet presAssocID="{A429096D-0458-413E-8DE7-EB0100884D7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1504E1E-B416-44C1-805B-F0B61875466E}" type="presOf" srcId="{A429096D-0458-413E-8DE7-EB0100884D76}" destId="{FF98EBA3-89B6-4EBA-B1CD-B331DCC4899F}" srcOrd="0" destOrd="0" presId="urn:microsoft.com/office/officeart/2018/5/layout/IconCircleLabelList"/>
    <dgm:cxn modelId="{53972B5C-D949-4B3A-A042-1A2810F773EE}" srcId="{B1BA9087-D4C4-47AA-8F85-854F0A209FCA}" destId="{A429096D-0458-413E-8DE7-EB0100884D76}" srcOrd="1" destOrd="0" parTransId="{4B58EEA0-F837-4192-B789-AA439B076AD9}" sibTransId="{D9C1B6E0-AF11-44F1-A52F-A5A00DDBB263}"/>
    <dgm:cxn modelId="{681B667F-F432-4F21-8447-733A6AF8818C}" type="presOf" srcId="{74BCA9CB-F34A-4ADC-BEB0-C80E832FD7E1}" destId="{A04CE5D2-E843-4903-8076-F9B9C1258645}" srcOrd="0" destOrd="0" presId="urn:microsoft.com/office/officeart/2018/5/layout/IconCircleLabelList"/>
    <dgm:cxn modelId="{4D44DAC5-6D9A-4D17-8A4B-ED6DE8AD1C6A}" type="presOf" srcId="{B1BA9087-D4C4-47AA-8F85-854F0A209FCA}" destId="{94A2E65D-EDB5-43F5-B3B5-6EE06B6D8D6F}" srcOrd="0" destOrd="0" presId="urn:microsoft.com/office/officeart/2018/5/layout/IconCircleLabelList"/>
    <dgm:cxn modelId="{088001DE-11D4-4AE4-AE11-6CAAC537132F}" srcId="{B1BA9087-D4C4-47AA-8F85-854F0A209FCA}" destId="{74BCA9CB-F34A-4ADC-BEB0-C80E832FD7E1}" srcOrd="0" destOrd="0" parTransId="{CB7D6FA5-4A75-4841-8B34-A64EDD11B5FA}" sibTransId="{EBFD5DBB-E248-483E-B7F1-A5E8A2E78B86}"/>
    <dgm:cxn modelId="{CCEB0D8D-C22B-4C04-BC23-95F93E70A524}" type="presParOf" srcId="{94A2E65D-EDB5-43F5-B3B5-6EE06B6D8D6F}" destId="{6F1F87FB-6034-4257-B52E-B8591B4A2B28}" srcOrd="0" destOrd="0" presId="urn:microsoft.com/office/officeart/2018/5/layout/IconCircleLabelList"/>
    <dgm:cxn modelId="{2688D8E3-6958-4685-BBA8-CAADFFB95EC8}" type="presParOf" srcId="{6F1F87FB-6034-4257-B52E-B8591B4A2B28}" destId="{378B1906-457F-4C71-ADE8-31EF4677331C}" srcOrd="0" destOrd="0" presId="urn:microsoft.com/office/officeart/2018/5/layout/IconCircleLabelList"/>
    <dgm:cxn modelId="{B7484696-6CB0-447F-ABC1-CB303EB8809A}" type="presParOf" srcId="{6F1F87FB-6034-4257-B52E-B8591B4A2B28}" destId="{C6088CAD-B99F-4146-809C-E72B256E2E27}" srcOrd="1" destOrd="0" presId="urn:microsoft.com/office/officeart/2018/5/layout/IconCircleLabelList"/>
    <dgm:cxn modelId="{284CA991-182C-4285-A29A-CEAC5246574E}" type="presParOf" srcId="{6F1F87FB-6034-4257-B52E-B8591B4A2B28}" destId="{A47BEAD6-93F4-4700-8BC4-FEE584F68837}" srcOrd="2" destOrd="0" presId="urn:microsoft.com/office/officeart/2018/5/layout/IconCircleLabelList"/>
    <dgm:cxn modelId="{213CEA29-2553-46E9-97D4-F04233B116E9}" type="presParOf" srcId="{6F1F87FB-6034-4257-B52E-B8591B4A2B28}" destId="{A04CE5D2-E843-4903-8076-F9B9C1258645}" srcOrd="3" destOrd="0" presId="urn:microsoft.com/office/officeart/2018/5/layout/IconCircleLabelList"/>
    <dgm:cxn modelId="{6A09CF7E-8552-4661-86E7-D824672DA2D1}" type="presParOf" srcId="{94A2E65D-EDB5-43F5-B3B5-6EE06B6D8D6F}" destId="{613CDE58-C415-4A72-83D5-0B179C8AFCEA}" srcOrd="1" destOrd="0" presId="urn:microsoft.com/office/officeart/2018/5/layout/IconCircleLabelList"/>
    <dgm:cxn modelId="{3AFDBC0F-9E4E-4063-8466-3300DC6FED6D}" type="presParOf" srcId="{94A2E65D-EDB5-43F5-B3B5-6EE06B6D8D6F}" destId="{7FA78537-1E8C-4A4F-8A2C-7383C9135ED7}" srcOrd="2" destOrd="0" presId="urn:microsoft.com/office/officeart/2018/5/layout/IconCircleLabelList"/>
    <dgm:cxn modelId="{E36C2E6F-D325-4DBA-8923-96E0061B4918}" type="presParOf" srcId="{7FA78537-1E8C-4A4F-8A2C-7383C9135ED7}" destId="{99214665-B98B-4D8E-AF47-9BD7E3618E7E}" srcOrd="0" destOrd="0" presId="urn:microsoft.com/office/officeart/2018/5/layout/IconCircleLabelList"/>
    <dgm:cxn modelId="{6459037D-0735-4137-8913-5FCCC6F9E468}" type="presParOf" srcId="{7FA78537-1E8C-4A4F-8A2C-7383C9135ED7}" destId="{DE4C36BD-0A64-431E-98A2-25E71B4B4701}" srcOrd="1" destOrd="0" presId="urn:microsoft.com/office/officeart/2018/5/layout/IconCircleLabelList"/>
    <dgm:cxn modelId="{26C5F5E7-E9E8-4B6C-BE26-3E9CE08336D3}" type="presParOf" srcId="{7FA78537-1E8C-4A4F-8A2C-7383C9135ED7}" destId="{F01B288C-A795-4659-A94E-32E8B07481CB}" srcOrd="2" destOrd="0" presId="urn:microsoft.com/office/officeart/2018/5/layout/IconCircleLabelList"/>
    <dgm:cxn modelId="{64B6133E-428E-43E6-A65E-1DA9CF6BDA07}" type="presParOf" srcId="{7FA78537-1E8C-4A4F-8A2C-7383C9135ED7}" destId="{FF98EBA3-89B6-4EBA-B1CD-B331DCC4899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CBCB7-1DFA-4AD9-9B81-38CA8C4C09C9}">
      <dsp:nvSpPr>
        <dsp:cNvPr id="0" name=""/>
        <dsp:cNvSpPr/>
      </dsp:nvSpPr>
      <dsp:spPr>
        <a:xfrm>
          <a:off x="973190" y="987326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5A83A1-9D7B-44B6-9BD3-BFD6A8FA7AC7}">
      <dsp:nvSpPr>
        <dsp:cNvPr id="0" name=""/>
        <dsp:cNvSpPr/>
      </dsp:nvSpPr>
      <dsp:spPr>
        <a:xfrm>
          <a:off x="1242597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5750F-4AF8-4C2A-BF32-0C85E6185A66}">
      <dsp:nvSpPr>
        <dsp:cNvPr id="0" name=""/>
        <dsp:cNvSpPr/>
      </dsp:nvSpPr>
      <dsp:spPr>
        <a:xfrm>
          <a:off x="569079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 </a:t>
          </a:r>
          <a:r>
            <a:rPr lang="en-US" sz="1200" b="1" kern="1200">
              <a:solidFill>
                <a:schemeClr val="tx1"/>
              </a:solidFill>
            </a:rPr>
            <a:t>Management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>
              <a:solidFill>
                <a:schemeClr val="tx1"/>
              </a:solidFill>
            </a:rPr>
            <a:t>Daniel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>
              <a:solidFill>
                <a:schemeClr val="tx1"/>
              </a:solidFill>
            </a:rPr>
            <a:t>Pfurner</a:t>
          </a:r>
        </a:p>
      </dsp:txBody>
      <dsp:txXfrm>
        <a:off x="569079" y="2645217"/>
        <a:ext cx="2072362" cy="720000"/>
      </dsp:txXfrm>
    </dsp:sp>
    <dsp:sp modelId="{8440B24E-230A-4018-A7D8-7D710F4DB236}">
      <dsp:nvSpPr>
        <dsp:cNvPr id="0" name=""/>
        <dsp:cNvSpPr/>
      </dsp:nvSpPr>
      <dsp:spPr>
        <a:xfrm>
          <a:off x="3408216" y="987326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5283B-AD0A-4E86-99C7-F3857013815A}">
      <dsp:nvSpPr>
        <dsp:cNvPr id="0" name=""/>
        <dsp:cNvSpPr/>
      </dsp:nvSpPr>
      <dsp:spPr>
        <a:xfrm>
          <a:off x="3677623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36F6E-6E08-4C5B-93D8-37136CF1206D}">
      <dsp:nvSpPr>
        <dsp:cNvPr id="0" name=""/>
        <dsp:cNvSpPr/>
      </dsp:nvSpPr>
      <dsp:spPr>
        <a:xfrm>
          <a:off x="3004105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>
              <a:solidFill>
                <a:schemeClr val="tx1"/>
              </a:solidFill>
            </a:rPr>
            <a:t>GUI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>
              <a:solidFill>
                <a:schemeClr val="tx1"/>
              </a:solidFill>
            </a:rPr>
            <a:t>Emanuel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>
              <a:solidFill>
                <a:schemeClr val="tx1"/>
              </a:solidFill>
            </a:rPr>
            <a:t>Mair</a:t>
          </a:r>
        </a:p>
      </dsp:txBody>
      <dsp:txXfrm>
        <a:off x="3004105" y="2645217"/>
        <a:ext cx="2072362" cy="720000"/>
      </dsp:txXfrm>
    </dsp:sp>
    <dsp:sp modelId="{0645D423-9F8E-463E-9BA0-61D051B3A2C6}">
      <dsp:nvSpPr>
        <dsp:cNvPr id="0" name=""/>
        <dsp:cNvSpPr/>
      </dsp:nvSpPr>
      <dsp:spPr>
        <a:xfrm>
          <a:off x="5843242" y="987326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17546A-1704-4C38-89F6-3C98056DDCC6}">
      <dsp:nvSpPr>
        <dsp:cNvPr id="0" name=""/>
        <dsp:cNvSpPr/>
      </dsp:nvSpPr>
      <dsp:spPr>
        <a:xfrm>
          <a:off x="6112649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B9B3D-7C89-4C2D-8F0A-F81B724CCD6D}">
      <dsp:nvSpPr>
        <dsp:cNvPr id="0" name=""/>
        <dsp:cNvSpPr/>
      </dsp:nvSpPr>
      <dsp:spPr>
        <a:xfrm>
          <a:off x="5439131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>
              <a:solidFill>
                <a:schemeClr val="tx1"/>
              </a:solidFill>
            </a:rPr>
            <a:t>Network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>
              <a:solidFill>
                <a:schemeClr val="tx1"/>
              </a:solidFill>
            </a:rPr>
            <a:t>Aleksandar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>
              <a:solidFill>
                <a:schemeClr val="tx1"/>
              </a:solidFill>
            </a:rPr>
            <a:t>Marinkovic</a:t>
          </a:r>
        </a:p>
      </dsp:txBody>
      <dsp:txXfrm>
        <a:off x="5439131" y="2645217"/>
        <a:ext cx="2072362" cy="720000"/>
      </dsp:txXfrm>
    </dsp:sp>
    <dsp:sp modelId="{49C076E2-8C18-436A-B7DE-D7AAC812ED44}">
      <dsp:nvSpPr>
        <dsp:cNvPr id="0" name=""/>
        <dsp:cNvSpPr/>
      </dsp:nvSpPr>
      <dsp:spPr>
        <a:xfrm>
          <a:off x="8278268" y="987326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07ACF4-585A-4ECE-B650-ECD528B32D6F}">
      <dsp:nvSpPr>
        <dsp:cNvPr id="0" name=""/>
        <dsp:cNvSpPr/>
      </dsp:nvSpPr>
      <dsp:spPr>
        <a:xfrm>
          <a:off x="8547675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D70C4-B3E6-4E7A-86C3-440B957BF455}">
      <dsp:nvSpPr>
        <dsp:cNvPr id="0" name=""/>
        <dsp:cNvSpPr/>
      </dsp:nvSpPr>
      <dsp:spPr>
        <a:xfrm>
          <a:off x="7874157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>
              <a:solidFill>
                <a:schemeClr val="tx1"/>
              </a:solidFill>
            </a:rPr>
            <a:t>Database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>
              <a:solidFill>
                <a:schemeClr val="tx1"/>
              </a:solidFill>
            </a:rPr>
            <a:t>Dominik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err="1">
              <a:solidFill>
                <a:schemeClr val="tx1"/>
              </a:solidFill>
            </a:rPr>
            <a:t>Salmhofer</a:t>
          </a:r>
          <a:endParaRPr lang="en-US" sz="1200" kern="1200">
            <a:solidFill>
              <a:schemeClr val="tx1"/>
            </a:solidFill>
          </a:endParaRPr>
        </a:p>
      </dsp:txBody>
      <dsp:txXfrm>
        <a:off x="7874157" y="2645217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466EA6-407F-4077-8507-B15BF47F795C}">
      <dsp:nvSpPr>
        <dsp:cNvPr id="0" name=""/>
        <dsp:cNvSpPr/>
      </dsp:nvSpPr>
      <dsp:spPr>
        <a:xfrm>
          <a:off x="559800" y="11048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9512B2-1C7F-4A7A-8678-92EC78F0A32A}">
      <dsp:nvSpPr>
        <dsp:cNvPr id="0" name=""/>
        <dsp:cNvSpPr/>
      </dsp:nvSpPr>
      <dsp:spPr>
        <a:xfrm>
          <a:off x="559800" y="180008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Client</a:t>
          </a:r>
        </a:p>
      </dsp:txBody>
      <dsp:txXfrm>
        <a:off x="559800" y="1800089"/>
        <a:ext cx="4320000" cy="648000"/>
      </dsp:txXfrm>
    </dsp:sp>
    <dsp:sp modelId="{9F0A817B-68B5-4528-98E4-97D481C57D85}">
      <dsp:nvSpPr>
        <dsp:cNvPr id="0" name=""/>
        <dsp:cNvSpPr/>
      </dsp:nvSpPr>
      <dsp:spPr>
        <a:xfrm>
          <a:off x="559800" y="2530696"/>
          <a:ext cx="4320000" cy="1710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Assets -&gt; Icon, Ship Images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Gui -&gt; Handler, Login, Matching, Game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Network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Ships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Starter</a:t>
          </a:r>
        </a:p>
      </dsp:txBody>
      <dsp:txXfrm>
        <a:off x="559800" y="2530696"/>
        <a:ext cx="4320000" cy="1710158"/>
      </dsp:txXfrm>
    </dsp:sp>
    <dsp:sp modelId="{5F269E8B-414D-4295-B091-15FE851F5E9B}">
      <dsp:nvSpPr>
        <dsp:cNvPr id="0" name=""/>
        <dsp:cNvSpPr/>
      </dsp:nvSpPr>
      <dsp:spPr>
        <a:xfrm>
          <a:off x="5635800" y="11048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9802DE-6B0A-4981-8FC3-CA0768678F78}">
      <dsp:nvSpPr>
        <dsp:cNvPr id="0" name=""/>
        <dsp:cNvSpPr/>
      </dsp:nvSpPr>
      <dsp:spPr>
        <a:xfrm>
          <a:off x="5635800" y="180008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Server</a:t>
          </a:r>
        </a:p>
      </dsp:txBody>
      <dsp:txXfrm>
        <a:off x="5635800" y="1800089"/>
        <a:ext cx="4320000" cy="648000"/>
      </dsp:txXfrm>
    </dsp:sp>
    <dsp:sp modelId="{CD09424F-BE23-49A6-BF44-377CC750933D}">
      <dsp:nvSpPr>
        <dsp:cNvPr id="0" name=""/>
        <dsp:cNvSpPr/>
      </dsp:nvSpPr>
      <dsp:spPr>
        <a:xfrm>
          <a:off x="5635800" y="2530696"/>
          <a:ext cx="4320000" cy="1710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Database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Network -&gt; Interface, Models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Ships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Logic</a:t>
          </a:r>
        </a:p>
      </dsp:txBody>
      <dsp:txXfrm>
        <a:off x="5635800" y="2530696"/>
        <a:ext cx="4320000" cy="17101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B1906-457F-4C71-ADE8-31EF4677331C}">
      <dsp:nvSpPr>
        <dsp:cNvPr id="0" name=""/>
        <dsp:cNvSpPr/>
      </dsp:nvSpPr>
      <dsp:spPr>
        <a:xfrm>
          <a:off x="2044800" y="174437"/>
          <a:ext cx="2196000" cy="2196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6088CAD-B99F-4146-809C-E72B256E2E27}">
      <dsp:nvSpPr>
        <dsp:cNvPr id="0" name=""/>
        <dsp:cNvSpPr/>
      </dsp:nvSpPr>
      <dsp:spPr>
        <a:xfrm>
          <a:off x="2512800" y="642437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04CE5D2-E843-4903-8076-F9B9C1258645}">
      <dsp:nvSpPr>
        <dsp:cNvPr id="0" name=""/>
        <dsp:cNvSpPr/>
      </dsp:nvSpPr>
      <dsp:spPr>
        <a:xfrm>
          <a:off x="134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Scrum-Planning in GitHub Projects</a:t>
          </a:r>
        </a:p>
      </dsp:txBody>
      <dsp:txXfrm>
        <a:off x="1342800" y="3054438"/>
        <a:ext cx="3600000" cy="720000"/>
      </dsp:txXfrm>
    </dsp:sp>
    <dsp:sp modelId="{99214665-B98B-4D8E-AF47-9BD7E3618E7E}">
      <dsp:nvSpPr>
        <dsp:cNvPr id="0" name=""/>
        <dsp:cNvSpPr/>
      </dsp:nvSpPr>
      <dsp:spPr>
        <a:xfrm>
          <a:off x="6274800" y="174437"/>
          <a:ext cx="2196000" cy="2196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E4C36BD-0A64-431E-98A2-25E71B4B4701}">
      <dsp:nvSpPr>
        <dsp:cNvPr id="0" name=""/>
        <dsp:cNvSpPr/>
      </dsp:nvSpPr>
      <dsp:spPr>
        <a:xfrm>
          <a:off x="6742800" y="642437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F98EBA3-89B6-4EBA-B1CD-B331DCC4899F}">
      <dsp:nvSpPr>
        <dsp:cNvPr id="0" name=""/>
        <dsp:cNvSpPr/>
      </dsp:nvSpPr>
      <dsp:spPr>
        <a:xfrm>
          <a:off x="557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Version Control with GitHub</a:t>
          </a:r>
        </a:p>
      </dsp:txBody>
      <dsp:txXfrm>
        <a:off x="5572800" y="3054438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06EAF-76F2-49C9-A580-A69AC02DDD6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5E28C-B4B6-495F-981A-C596570E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66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35E28C-B4B6-495F-981A-C596570E97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15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35E28C-B4B6-495F-981A-C596570E97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32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55332-F457-A278-DF20-3D646F4B5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93CB6-3840-976E-46CD-2662F50F7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79F23-EDA5-8D1B-1F43-C6C07AC26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CA33-3100-48BA-A66E-189A47D6BF8A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FB8F5-AEF6-9DE4-2B9E-83DAE56CA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Mair, Marinkovic, Pfurner, Salmhofer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B0BE3-02D2-8464-E1B4-EE104978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97C0-1ECA-4E3E-BD21-0407D7B05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4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2DB4B-CF92-23EA-F7A2-671E94CC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4E751-0686-F06F-0C62-67806AB7C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AFA92-E795-EA98-0000-0869944B5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CA32-1A36-48B6-81EE-5E0BCA2BE2FF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815C9-5C34-832A-3B1E-C63AE05B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Mair, Marinkovic, Pfurner, Salmhofer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5D0F7-62E7-790E-039A-631CACAC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97C0-1ECA-4E3E-BD21-0407D7B05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2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251CA5-0423-9DD6-3781-A37AFA3D0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2B87E-F1EB-958A-4750-78507A25B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F21FF-53BE-F770-657D-48CC0EAF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0E18-26CE-4521-B3B3-1BFA43FF08D9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425FC-D29E-2D74-FB01-33B26391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Mair, Marinkovic, Pfurner, Salmhofer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427C9-5AC9-C29A-6015-B3C1C0C7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97C0-1ECA-4E3E-BD21-0407D7B05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3C9F-B416-A472-56EB-F58D95E3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DB788-E178-CB18-0A01-4D6918421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05BA9-82D9-EF5B-33A3-1810BC8A2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D367-5FCB-489F-9B94-B9B2547A130A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44A6B-6027-E5B1-1599-78FADC25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Mair, Marinkovic, Pfurner, Salmhofer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DCDAB-9CC6-2659-F94B-6ACEDC75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97C0-1ECA-4E3E-BD21-0407D7B05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2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9041-F973-251E-296D-5173D0E25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FB876-84D5-908F-1813-FF94E86CB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E7CAF-E763-902C-F3C5-F074E3B09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C2A0-28A1-4EF4-946F-679B22320468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2F211-4DB3-C914-8A35-E78B2509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Mair, Marinkovic, Pfurner, Salmhofer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8CE5E-43AE-E6A5-BAA9-0B759379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97C0-1ECA-4E3E-BD21-0407D7B05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8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40C48-FCEF-CF00-F7D7-B45194E9F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1E88D-2535-EE97-CB4E-5DCB07E3B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88CB1-A706-01BB-98E2-EF945F11E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B3CBB-0851-F314-993F-34037A3CA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2636C-7913-4A70-8864-17C7CB459359}" type="datetime1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5B235-9E4C-578C-3800-3D592773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Mair, Marinkovic, Pfurner, Salmhofer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7E663-DF6C-679D-CD31-798A0B75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97C0-1ECA-4E3E-BD21-0407D7B05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4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E462-1F91-243E-235A-A2507199C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4A4F1-0785-276C-C0A9-02C8ED82D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DFD6C-8049-15F5-46CC-7D2549154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E9698-CACF-29EC-10D5-ECAA5E560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F45C9-758F-9322-A412-DFFB0ABC8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276F69-53DB-960E-A7F1-0AE2FC16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A897-B601-4EAC-882D-81E488A9E50F}" type="datetime1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FCF86-C3B6-46CF-7637-C579F0DE1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Mair, Marinkovic, Pfurner, Salmhofer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964ACD-9AB5-3D04-ED2E-81818F19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97C0-1ECA-4E3E-BD21-0407D7B05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1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BB8A-8649-82E8-2254-D4813316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198D2-3F18-19D8-9686-A87F51DB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8389-498C-4AAC-8095-3A1F8CAE1ACB}" type="datetime1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A1190-5C09-0D07-14A8-2093A5C89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Mair, Marinkovic, Pfurner, Salmhofer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54C7A-0BCC-8883-18BA-8B13BDC22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97C0-1ECA-4E3E-BD21-0407D7B05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6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014F4-2107-D497-F56C-0DD6442EC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E4F2-63B6-4C0B-BC9E-A47B591A117D}" type="datetime1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87DAF-1D7F-0618-4CF1-669155221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Mair, Marinkovic, Pfurner, Salmhofer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63FDE-EB37-9876-24D4-8D780549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97C0-1ECA-4E3E-BD21-0407D7B05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3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6317-77A8-3D88-13F1-266CDA1BF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1A4F1-360A-6F91-FC64-67ECFEBB7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91A18-A7BE-E285-B484-3B23AF461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96CD0-E07E-C58B-E3D2-62DEF928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5942-63BC-48D2-BC32-79DEA73402B0}" type="datetime1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45B3B-6253-5D36-CB4A-58A31358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Mair, Marinkovic, Pfurner, Salmhofer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B815E-D212-D4A4-D442-2B444912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97C0-1ECA-4E3E-BD21-0407D7B05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5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243F-B49E-C05A-151F-6906AFCA9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AE1B0A-80DC-6D96-6EBB-E74D6715D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63844-20A5-27AD-44AE-20BE36ECA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28410-71CE-4AA6-9753-4BD127F6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43E0-0798-4C89-ACF7-A07E0F7C712C}" type="datetime1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D351D-C142-59A8-2E79-0FE8D48A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Mair, Marinkovic, Pfurner, Salmhofer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A2F1F-9ECF-0977-8235-5F0F5546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97C0-1ECA-4E3E-BD21-0407D7B05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1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35487-A246-8977-86CA-FCB9447C2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119C4-C646-77B5-AFDB-4B3D3A653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8B0D3-2C09-DFCB-1663-B8D808FC1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19EE2-374A-4F08-A369-9B3007F7D458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58796-298C-2EC1-F768-959586435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Mair, Marinkovic, Pfurner, Salmhofer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1C9CA-6E0C-4160-7D8F-83836DECA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397C0-1ECA-4E3E-BD21-0407D7B05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9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5" descr="Grey paper boats and one orange boat">
            <a:extLst>
              <a:ext uri="{FF2B5EF4-FFF2-40B4-BE49-F238E27FC236}">
                <a16:creationId xmlns:a16="http://schemas.microsoft.com/office/drawing/2014/main" id="{842A7E25-2C12-0E39-C9C9-022FA3E4E4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7A9CE-CFE6-E209-0C06-A9DAEB8D2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Battleship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CB015-8B6D-813D-8304-11DC900D9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Learning the Scrum Project Management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F10F8-DD9C-E592-5004-D030A88B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Mair, Marinkovic, Pfurner, Salmhofer</a:t>
            </a:r>
          </a:p>
        </p:txBody>
      </p:sp>
    </p:spTree>
    <p:extLst>
      <p:ext uri="{BB962C8B-B14F-4D97-AF65-F5344CB8AC3E}">
        <p14:creationId xmlns:p14="http://schemas.microsoft.com/office/powerpoint/2010/main" val="2570730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18C28-BCF1-E208-C6E4-B616E5219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Server-Client Communication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034A4-392F-BBE8-FEB9-570798AC4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Client requests updates from the server (every second -&gt; using timers)</a:t>
            </a:r>
          </a:p>
          <a:p>
            <a:r>
              <a:rPr lang="en-US" sz="2200"/>
              <a:t>Requests are handled in a Thread</a:t>
            </a:r>
          </a:p>
          <a:p>
            <a:endParaRPr lang="en-US" sz="2200"/>
          </a:p>
          <a:p>
            <a:endParaRPr lang="en-US" sz="2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89D588-DB77-F968-8C3A-A3D3BCFAE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642663"/>
            <a:ext cx="6903720" cy="357267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F7E0A6-CD4A-4675-C152-23BD6C1A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Mair, Marinkovic, Pfurner, Salmhofer</a:t>
            </a:r>
          </a:p>
        </p:txBody>
      </p:sp>
    </p:spTree>
    <p:extLst>
      <p:ext uri="{BB962C8B-B14F-4D97-AF65-F5344CB8AC3E}">
        <p14:creationId xmlns:p14="http://schemas.microsoft.com/office/powerpoint/2010/main" val="657500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79DE8-4751-DB60-7D02-CF7413A44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Ship-Models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EA85A-6CDA-9ADE-66C1-6349BB36E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There are 3 Types of ships:</a:t>
            </a:r>
          </a:p>
          <a:p>
            <a:pPr lvl="1"/>
            <a:r>
              <a:rPr lang="en-US" sz="2200"/>
              <a:t>Cruiser (2 Fields)</a:t>
            </a:r>
          </a:p>
          <a:p>
            <a:pPr lvl="1"/>
            <a:r>
              <a:rPr lang="en-US" sz="2200"/>
              <a:t>Frigate (3 Fields)</a:t>
            </a:r>
          </a:p>
          <a:p>
            <a:pPr lvl="1"/>
            <a:r>
              <a:rPr lang="en-US" sz="2200"/>
              <a:t>Aircraft Carrier (5 Fields)</a:t>
            </a:r>
          </a:p>
          <a:p>
            <a:r>
              <a:rPr lang="en-US" sz="2200"/>
              <a:t>On the Server-Side there is an additional Dummy that doesn’t stores the position of the ship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C85AF6-1B7F-E846-D68C-C88F6BB2F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860859"/>
            <a:ext cx="5458968" cy="313628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75139-6625-5BC9-21C3-A3DF38D0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Mair, Marinkovic, Pfurner, Salmhofer</a:t>
            </a:r>
          </a:p>
        </p:txBody>
      </p:sp>
    </p:spTree>
    <p:extLst>
      <p:ext uri="{BB962C8B-B14F-4D97-AF65-F5344CB8AC3E}">
        <p14:creationId xmlns:p14="http://schemas.microsoft.com/office/powerpoint/2010/main" val="2652582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47FBB-3E89-0AE5-C810-6DAD84727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Database (</a:t>
            </a:r>
            <a:r>
              <a:rPr lang="en-US" sz="5400" err="1"/>
              <a:t>Sqlite</a:t>
            </a:r>
            <a:r>
              <a:rPr lang="en-US" sz="5400"/>
              <a:t>)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5B2E9EF-1D9D-A921-31B4-7417E9B9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/>
              <a:t>Database-Structure is built with </a:t>
            </a:r>
            <a:r>
              <a:rPr lang="en-US" sz="2200" err="1"/>
              <a:t>sqlalchemy</a:t>
            </a:r>
            <a:endParaRPr lang="en-US" sz="2200"/>
          </a:p>
          <a:p>
            <a:r>
              <a:rPr lang="en-US" sz="2200"/>
              <a:t>Database Updates are made in the </a:t>
            </a:r>
            <a:r>
              <a:rPr lang="en-US" sz="2200" err="1"/>
              <a:t>DBInterface</a:t>
            </a:r>
            <a:endParaRPr lang="en-US" sz="2200"/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F9303B71-7724-84C8-87F2-005C115A9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310" y="329183"/>
            <a:ext cx="3165276" cy="34299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477565-7960-E165-39AC-2184C965B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337" y="4079193"/>
            <a:ext cx="3342933" cy="217627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A4BCB-2A81-35E5-8666-7DCFA18E6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Mair, Marinkovic, Pfurner, Salmhofer</a:t>
            </a:r>
          </a:p>
        </p:txBody>
      </p:sp>
    </p:spTree>
    <p:extLst>
      <p:ext uri="{BB962C8B-B14F-4D97-AF65-F5344CB8AC3E}">
        <p14:creationId xmlns:p14="http://schemas.microsoft.com/office/powerpoint/2010/main" val="1234713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DDB7F-B15D-76B3-B623-FE46DB49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Additional Tools/Files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FF1CA-F435-0D73-A004-7EF16C4D1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Validating a ship placement</a:t>
            </a:r>
          </a:p>
          <a:p>
            <a:r>
              <a:rPr lang="en-US" sz="2200"/>
              <a:t>Hashing Password</a:t>
            </a:r>
          </a:p>
          <a:p>
            <a:r>
              <a:rPr lang="en-US" sz="2200"/>
              <a:t>Player/Game Model</a:t>
            </a:r>
          </a:p>
          <a:p>
            <a:r>
              <a:rPr lang="en-US" sz="2200"/>
              <a:t>Starting File</a:t>
            </a:r>
          </a:p>
          <a:p>
            <a:r>
              <a:rPr lang="en-US" sz="2200"/>
              <a:t>Main Client File</a:t>
            </a:r>
          </a:p>
          <a:p>
            <a:r>
              <a:rPr lang="en-US" sz="2200"/>
              <a:t>Main Server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CC194-78CC-B198-123D-825A4C30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Mair, Marinkovic, Pfurner, Salmhofer</a:t>
            </a:r>
          </a:p>
        </p:txBody>
      </p:sp>
    </p:spTree>
    <p:extLst>
      <p:ext uri="{BB962C8B-B14F-4D97-AF65-F5344CB8AC3E}">
        <p14:creationId xmlns:p14="http://schemas.microsoft.com/office/powerpoint/2010/main" val="1289602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E6BE0-B7AC-F09B-4F88-F8EA2C263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Network Graph</a:t>
            </a:r>
          </a:p>
        </p:txBody>
      </p:sp>
      <p:sp>
        <p:nvSpPr>
          <p:cNvPr id="22" name="Rectangle: Rounded Corners 14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63064E-F1E1-B9ED-00C1-CA4900946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72" y="2388955"/>
            <a:ext cx="11420856" cy="359757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D7209-2C0E-1943-FDFF-04E557EC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Mair, Marinkovic, Pfurner, Salmhofer</a:t>
            </a:r>
          </a:p>
        </p:txBody>
      </p:sp>
    </p:spTree>
    <p:extLst>
      <p:ext uri="{BB962C8B-B14F-4D97-AF65-F5344CB8AC3E}">
        <p14:creationId xmlns:p14="http://schemas.microsoft.com/office/powerpoint/2010/main" val="5677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3BEC2-6EBF-D7B3-D45C-A1523B7AD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Management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367843-EAA1-AB30-E2AC-82614F96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Mair, Marinkovic, Pfurner, Salmhofer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C5F0357-D7D0-D0D2-3317-C91A87E652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319441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8823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9AC04-4ADD-33E9-5AC0-4F227A42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/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Graphic 7" descr="Connections">
            <a:extLst>
              <a:ext uri="{FF2B5EF4-FFF2-40B4-BE49-F238E27FC236}">
                <a16:creationId xmlns:a16="http://schemas.microsoft.com/office/drawing/2014/main" id="{33BB0425-57FD-CA59-37D8-BBC55A331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2476" y="1719072"/>
            <a:ext cx="4517136" cy="4517136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9B05B-E858-B5E3-3688-9D7F074B5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1800"/>
              <a:t>Working in a team is hard but possible</a:t>
            </a:r>
          </a:p>
          <a:p>
            <a:pPr lvl="1"/>
            <a:r>
              <a:rPr lang="en-US" sz="1800"/>
              <a:t>Finding a time to code together</a:t>
            </a:r>
          </a:p>
          <a:p>
            <a:pPr lvl="1"/>
            <a:r>
              <a:rPr lang="en-US" sz="1800"/>
              <a:t>Separating the Parts equally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65C7A-8B9C-BBBC-6F8F-24D56E84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Mair, Marinkovic, Pfurner, Salmhofer</a:t>
            </a:r>
          </a:p>
        </p:txBody>
      </p:sp>
    </p:spTree>
    <p:extLst>
      <p:ext uri="{BB962C8B-B14F-4D97-AF65-F5344CB8AC3E}">
        <p14:creationId xmlns:p14="http://schemas.microsoft.com/office/powerpoint/2010/main" val="94421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30E7D-13A3-4F86-D3D0-B29FA364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Team management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6E4B8-43DD-43A7-612C-3B7367A1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Mair, </a:t>
            </a:r>
            <a:r>
              <a:rPr lang="en-US" err="1">
                <a:solidFill>
                  <a:schemeClr val="tx1"/>
                </a:solidFill>
              </a:rPr>
              <a:t>Marinkovic</a:t>
            </a:r>
            <a:r>
              <a:rPr lang="en-US">
                <a:solidFill>
                  <a:schemeClr val="tx1"/>
                </a:solidFill>
              </a:rPr>
              <a:t>, Pfurner, </a:t>
            </a:r>
            <a:r>
              <a:rPr lang="en-US" err="1">
                <a:solidFill>
                  <a:schemeClr val="tx1"/>
                </a:solidFill>
              </a:rPr>
              <a:t>Salmhofer</a:t>
            </a: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DD98793-8A80-F4C6-79B4-A9D38219EE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9898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359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4CBCCD6-BC34-58F5-2BE3-D622D9653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84864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42804-6953-A99D-119D-BA9E998F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Mair, Marinkovic, Pfurner, Salmhofer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FE5ECD-5EE3-6D12-4A7E-6C9BD948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Structure</a:t>
            </a:r>
          </a:p>
        </p:txBody>
      </p:sp>
    </p:spTree>
    <p:extLst>
      <p:ext uri="{BB962C8B-B14F-4D97-AF65-F5344CB8AC3E}">
        <p14:creationId xmlns:p14="http://schemas.microsoft.com/office/powerpoint/2010/main" val="19384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C4EA-198C-A56E-EB89-A88CA451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Gui Page-Handling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C082D-CA2F-8B1B-7A61-C4481E4E64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Handler Window Class</a:t>
            </a:r>
          </a:p>
          <a:p>
            <a:pPr lvl="1"/>
            <a:r>
              <a:rPr lang="en-US"/>
              <a:t>Pages are Stored</a:t>
            </a:r>
          </a:p>
          <a:p>
            <a:endParaRPr lang="en-US"/>
          </a:p>
          <a:p>
            <a:endParaRPr lang="en-US"/>
          </a:p>
          <a:p>
            <a:pPr lvl="1"/>
            <a:r>
              <a:rPr lang="en-US"/>
              <a:t>Updated Page</a:t>
            </a:r>
          </a:p>
          <a:p>
            <a:pPr lvl="1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23C34D9-6531-70A8-D17C-82A1A7A069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Page Widgets with:</a:t>
            </a:r>
          </a:p>
          <a:p>
            <a:pPr lvl="1"/>
            <a:r>
              <a:rPr lang="en-US"/>
              <a:t>Initialization Function</a:t>
            </a:r>
          </a:p>
          <a:p>
            <a:pPr lvl="1"/>
            <a:r>
              <a:rPr lang="en-US"/>
              <a:t>Optional Timer Start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E40D4-49D2-F501-13DC-2A976FFA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Mair, Marinkovic, Pfurner, Salmhofer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9BF4CF-B736-8E9C-A26A-9F64B2C65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336" y="4112964"/>
            <a:ext cx="4870244" cy="138499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set_page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page: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str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.current_page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.pages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.current_page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].parent =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None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.pages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.current_page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=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.defaults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.current_page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]()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.current_page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page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.setCentralWidget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.pages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[page])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.pages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[page].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init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74FFC65-3671-44C9-061C-948257B17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478" y="2668836"/>
            <a:ext cx="2300630" cy="101566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.pages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"login"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LoginPage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"matching"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MatchingPage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"game"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GamePage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962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4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FCB6B-2AA0-9266-74E7-7D542198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Login Page</a:t>
            </a:r>
          </a:p>
        </p:txBody>
      </p:sp>
      <p:sp>
        <p:nvSpPr>
          <p:cNvPr id="39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70433-523D-3D79-9E5C-EF691EDC6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sz="1700"/>
              <a:t>Log in to your account</a:t>
            </a:r>
          </a:p>
          <a:p>
            <a:r>
              <a:rPr lang="en-US" sz="1700"/>
              <a:t>Registration is in background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4C274-EDE1-99F2-679D-4E7617E87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Mair, Marinkovic, Pfurner, Salmhofer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2B982B-F51C-3B5A-6712-CC9D55BD6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842" y="1531831"/>
            <a:ext cx="6702552" cy="387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6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4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FCB6B-2AA0-9266-74E7-7D542198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Matching Page</a:t>
            </a:r>
          </a:p>
        </p:txBody>
      </p:sp>
      <p:sp>
        <p:nvSpPr>
          <p:cNvPr id="39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70433-523D-3D79-9E5C-EF691EDC6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sz="1700"/>
              <a:t>Available Matches are displayed</a:t>
            </a:r>
          </a:p>
          <a:p>
            <a:r>
              <a:rPr lang="en-US" sz="1700"/>
              <a:t>Stats of the players are displayed</a:t>
            </a:r>
          </a:p>
          <a:p>
            <a:r>
              <a:rPr lang="en-US" sz="1700"/>
              <a:t>Timer to update the players every second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961D47-EC4A-DA3D-8ADB-847FAD3B33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23464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4C274-EDE1-99F2-679D-4E7617E87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Mair, </a:t>
            </a: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</a:rPr>
              <a:t>Marinkovic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, Pfurner, </a:t>
            </a: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</a:rPr>
              <a:t>Salmhofer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258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FCB6B-2AA0-9266-74E7-7D542198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Game Page</a:t>
            </a:r>
          </a:p>
        </p:txBody>
      </p:sp>
      <p:sp>
        <p:nvSpPr>
          <p:cNvPr id="31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70433-523D-3D79-9E5C-EF691EDC6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sz="1700"/>
              <a:t>Your ships are displayed</a:t>
            </a:r>
          </a:p>
          <a:p>
            <a:r>
              <a:rPr lang="en-US" sz="1700"/>
              <a:t>Positioning is available </a:t>
            </a:r>
          </a:p>
          <a:p>
            <a:r>
              <a:rPr lang="en-US" sz="1700"/>
              <a:t>The ships of the other player are not visible</a:t>
            </a:r>
          </a:p>
          <a:p>
            <a:r>
              <a:rPr lang="en-US" sz="1700"/>
              <a:t>Destroyed ships are displayed top-right corner</a:t>
            </a:r>
          </a:p>
          <a:p>
            <a:r>
              <a:rPr lang="en-US" sz="1700"/>
              <a:t>Timer to update the playing field every second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89FA1B-7260-3311-797E-DF053428B8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02" b="3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4C274-EDE1-99F2-679D-4E7617E87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Mair, Marinkovic, Pfurner, Salmhofer</a:t>
            </a:r>
          </a:p>
        </p:txBody>
      </p:sp>
    </p:spTree>
    <p:extLst>
      <p:ext uri="{BB962C8B-B14F-4D97-AF65-F5344CB8AC3E}">
        <p14:creationId xmlns:p14="http://schemas.microsoft.com/office/powerpoint/2010/main" val="1446373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939A6-F7F9-C8F9-B012-EBF1A9DA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Client Setup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D68D6-E6E5-6BB3-DDFC-DAE2566F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Data is transferred using pickle</a:t>
            </a:r>
          </a:p>
          <a:p>
            <a:r>
              <a:rPr lang="en-US" sz="2200"/>
              <a:t>Connection is handled in the </a:t>
            </a:r>
            <a:r>
              <a:rPr lang="en-US" sz="2200" err="1"/>
              <a:t>NetworkClientBase</a:t>
            </a:r>
            <a:endParaRPr lang="en-US" sz="2200"/>
          </a:p>
          <a:p>
            <a:endParaRPr lang="en-US" sz="2200"/>
          </a:p>
          <a:p>
            <a:endParaRPr lang="en-US" sz="22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40EE98-63DA-3FF4-6AFE-7D9464E03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196" y="2187981"/>
            <a:ext cx="4232529" cy="248203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3A4F0-98AC-4579-3401-5EE3D0CB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Mair, Marinkovic, Pfurner, Salmhofer</a:t>
            </a:r>
          </a:p>
        </p:txBody>
      </p:sp>
    </p:spTree>
    <p:extLst>
      <p:ext uri="{BB962C8B-B14F-4D97-AF65-F5344CB8AC3E}">
        <p14:creationId xmlns:p14="http://schemas.microsoft.com/office/powerpoint/2010/main" val="2710919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9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939A6-F7F9-C8F9-B012-EBF1A9DA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/>
              <a:t>Server Setup</a:t>
            </a:r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D68D6-E6E5-6BB3-DDFC-DAE2566F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3456" y="813816"/>
            <a:ext cx="6007608" cy="1929384"/>
          </a:xfrm>
        </p:spPr>
        <p:txBody>
          <a:bodyPr anchor="ctr">
            <a:normAutofit lnSpcReduction="10000"/>
          </a:bodyPr>
          <a:lstStyle/>
          <a:p>
            <a:r>
              <a:rPr lang="en-US" sz="2200"/>
              <a:t>Data is transferred using pickle</a:t>
            </a:r>
          </a:p>
          <a:p>
            <a:r>
              <a:rPr lang="en-US" sz="2200"/>
              <a:t>Connections/Clients are handled in the </a:t>
            </a:r>
            <a:r>
              <a:rPr lang="en-US" sz="2200" err="1"/>
              <a:t>NetworkServerWithLobby</a:t>
            </a:r>
            <a:endParaRPr lang="en-US" sz="2200"/>
          </a:p>
          <a:p>
            <a:r>
              <a:rPr lang="en-US" sz="2200"/>
              <a:t>Games are Handled in the Lobby</a:t>
            </a:r>
          </a:p>
          <a:p>
            <a:r>
              <a:rPr lang="en-US" sz="2200"/>
              <a:t>Handling Clients inside Threads</a:t>
            </a:r>
          </a:p>
          <a:p>
            <a:endParaRPr lang="en-US" sz="2200"/>
          </a:p>
          <a:p>
            <a:endParaRPr lang="en-US" sz="2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218D2F-2BBD-35D4-4530-798D2AF2F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841" y="2569464"/>
            <a:ext cx="2673118" cy="36789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2A7F32-74CA-B69A-E1BC-CEB5B7D01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004" y="2569464"/>
            <a:ext cx="4197096" cy="367893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3A4F0-98AC-4579-3401-5EE3D0CB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Mair, Marinkovic, Pfurner, Salmhofer</a:t>
            </a:r>
          </a:p>
        </p:txBody>
      </p:sp>
    </p:spTree>
    <p:extLst>
      <p:ext uri="{BB962C8B-B14F-4D97-AF65-F5344CB8AC3E}">
        <p14:creationId xmlns:p14="http://schemas.microsoft.com/office/powerpoint/2010/main" val="1341144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Microsoft Office PowerPoint</Application>
  <PresentationFormat>Widescreen</PresentationFormat>
  <Paragraphs>104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Unicode MS</vt:lpstr>
      <vt:lpstr>Calibri</vt:lpstr>
      <vt:lpstr>Calibri Light</vt:lpstr>
      <vt:lpstr>Office Theme</vt:lpstr>
      <vt:lpstr>Battleship</vt:lpstr>
      <vt:lpstr>Team management</vt:lpstr>
      <vt:lpstr>File Structure</vt:lpstr>
      <vt:lpstr>Gui Page-Handling</vt:lpstr>
      <vt:lpstr>Login Page</vt:lpstr>
      <vt:lpstr>Matching Page</vt:lpstr>
      <vt:lpstr>Game Page</vt:lpstr>
      <vt:lpstr>Client Setup</vt:lpstr>
      <vt:lpstr>Server Setup</vt:lpstr>
      <vt:lpstr>Server-Client Communication</vt:lpstr>
      <vt:lpstr>Ship-Models</vt:lpstr>
      <vt:lpstr>Database (Sqlite)</vt:lpstr>
      <vt:lpstr>Additional Tools/Files</vt:lpstr>
      <vt:lpstr>Network Graph</vt:lpstr>
      <vt:lpstr>Management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</dc:title>
  <dc:creator>Pfurner Daniel, SchülerIn</dc:creator>
  <cp:lastModifiedBy>Pfurner Daniel, SchülerIn</cp:lastModifiedBy>
  <cp:revision>1</cp:revision>
  <dcterms:created xsi:type="dcterms:W3CDTF">2023-03-19T13:08:33Z</dcterms:created>
  <dcterms:modified xsi:type="dcterms:W3CDTF">2023-03-20T07:08:48Z</dcterms:modified>
</cp:coreProperties>
</file>