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64bfcc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64bfcc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64bfcc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64bfcc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4bfcc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4bfcc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64bfcc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64bfcc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64bfcc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64bfcc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64bfcc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64bfcc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64bfcc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64bfcc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64bfcc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64bfcc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64bfcc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64bfcc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64bfcc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64bfcc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4bfcc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4bfcc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64bfcc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64bfcc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64bfcc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64bfcc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64bfcc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64bfcc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64bfcc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64bfcc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64bfcc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64bfcc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64e63d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64e63d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64e63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64e63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64bfcc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64bfcc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64bfcc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64bfcc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64bfcc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64bfcc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64bfcc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64bfcc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64bfcc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64bfcc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open?id=1uJqp1TbWMlbTKj-BrH9E2SOLsrQ4h2JX" TargetMode="External"/><Relationship Id="rId4" Type="http://schemas.openxmlformats.org/officeDocument/2006/relationships/hyperlink" Target="https://drive.google.com/open?id=1bjs_bbj3xiEklOOq0Jdm-f0-S6gQFj1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7775" y="744575"/>
            <a:ext cx="892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320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FFFFF"/>
                </a:highlight>
              </a:rPr>
              <a:t>Python WebApp Assignment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Marcello Chua, Brant-Andrew Cruz, Donald Gates, John Davidson 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#3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#4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Process Crash or Stop for Apache 2 Web Server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#4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#5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 Inaccessible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#5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#6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 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Entity DaBank808 Potentially Denies Receiving Data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#6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#7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Data Repudiation by Apache 2 Web Server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#7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#8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 Denies SQL Database Potentially Writing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 Threats to DaBank808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DaBank808 is the name of our bank.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#8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#9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Spoofing the DaBank808 External Entity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#9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#10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Spoofing of Destination Data Store SQL Database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#10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Threat Model and Report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ISA_320_Group_3_Threat_Model_v2.tm7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ISA_320_Group_3_Threat_Model_v2_Report.htm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download each downloadable link to view their respective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Top Threat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in Report. Interaction Title of Threat as Stated in Report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That is the format being used to describe each “Top Threat.”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“Report” is </a:t>
            </a:r>
            <a:r>
              <a:rPr lang="en">
                <a:solidFill>
                  <a:srgbClr val="000000"/>
                </a:solidFill>
              </a:rPr>
              <a:t>referred</a:t>
            </a:r>
            <a:r>
              <a:rPr lang="en">
                <a:solidFill>
                  <a:srgbClr val="000000"/>
                </a:solidFill>
              </a:rPr>
              <a:t> to Threat Model Report mentioned in the previous slide.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Threat #1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AutoNum type="arabicParenR"/>
            </a:pPr>
            <a:r>
              <a:rPr lang="en">
                <a:solidFill>
                  <a:schemeClr val="dk1"/>
                </a:solidFill>
              </a:rPr>
              <a:t>27. </a:t>
            </a:r>
            <a:r>
              <a:rPr i="1" lang="en">
                <a:solidFill>
                  <a:schemeClr val="dk1"/>
                </a:solidFill>
              </a:rPr>
              <a:t>HTTPS 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Data Flow HTTPS Is Potentially Interrupted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itigated and/or Addressed </a:t>
            </a:r>
            <a:r>
              <a:rPr lang="en"/>
              <a:t>Top Threat #1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 </a:t>
            </a:r>
            <a:r>
              <a:rPr i="1" lang="en">
                <a:solidFill>
                  <a:schemeClr val="dk1"/>
                </a:solidFill>
              </a:rPr>
              <a:t>Binary 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Data Flow Binary Is Potentially Interrupted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Mitigated and/or Addressed Top Threat #2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Threat #3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Binary Is Potentially Interrupted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