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4E-A3A3-6A4D-873C-A28231DDCD1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03AD-F7A5-BA46-9932-02DC5630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686"/>
            <a:ext cx="7772400" cy="1017588"/>
          </a:xfrm>
        </p:spPr>
        <p:txBody>
          <a:bodyPr/>
          <a:lstStyle/>
          <a:p>
            <a:r>
              <a:rPr lang="en-US" dirty="0" smtClean="0"/>
              <a:t>DY + Jets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546" y="935182"/>
            <a:ext cx="677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Expect low MT2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Lepton veto should be helpful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with 4.86x10^7 events per </a:t>
            </a:r>
            <a:r>
              <a:rPr lang="en-US" dirty="0" err="1" smtClean="0"/>
              <a:t>fb</a:t>
            </a:r>
            <a:endParaRPr lang="en-US" dirty="0"/>
          </a:p>
        </p:txBody>
      </p:sp>
      <p:pic>
        <p:nvPicPr>
          <p:cNvPr id="6" name="Picture 5" descr="dyjets_h_nlep_n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14369" y="751798"/>
            <a:ext cx="464457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1091" y="6214447"/>
            <a:ext cx="831272" cy="3694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05545" y="2320636"/>
            <a:ext cx="0" cy="37291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0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686"/>
            <a:ext cx="7772400" cy="1017588"/>
          </a:xfrm>
        </p:spPr>
        <p:txBody>
          <a:bodyPr/>
          <a:lstStyle/>
          <a:p>
            <a:r>
              <a:rPr lang="en-US" dirty="0" smtClean="0"/>
              <a:t>DY + Jets</a:t>
            </a:r>
            <a:endParaRPr lang="en-US" dirty="0"/>
          </a:p>
        </p:txBody>
      </p:sp>
      <p:pic>
        <p:nvPicPr>
          <p:cNvPr id="3" name="Picture 2" descr="dyjets_h_mt2_n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899" y="647892"/>
            <a:ext cx="464457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545" y="1085274"/>
            <a:ext cx="56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Roughly speaking, MT2 &lt; 200 </a:t>
            </a:r>
            <a:r>
              <a:rPr lang="en-US" dirty="0" err="1" smtClean="0"/>
              <a:t>GeV</a:t>
            </a:r>
            <a:r>
              <a:rPr lang="en-US" dirty="0" smtClean="0"/>
              <a:t> is cut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886364" y="2193636"/>
            <a:ext cx="11545" cy="374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686"/>
            <a:ext cx="7772400" cy="1017588"/>
          </a:xfrm>
        </p:spPr>
        <p:txBody>
          <a:bodyPr/>
          <a:lstStyle/>
          <a:p>
            <a:r>
              <a:rPr lang="en-US" dirty="0" smtClean="0"/>
              <a:t>QCD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544" y="865911"/>
            <a:ext cx="76892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Expect MT2, </a:t>
            </a:r>
            <a:r>
              <a:rPr lang="en-US" dirty="0" err="1" smtClean="0"/>
              <a:t>DeltaPhi</a:t>
            </a:r>
            <a:r>
              <a:rPr lang="en-US" dirty="0" smtClean="0"/>
              <a:t>, and |MHT-MET|/MET to be sensitive.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with &gt; 10^8 events / </a:t>
            </a:r>
            <a:r>
              <a:rPr lang="en-US" dirty="0" err="1" smtClean="0"/>
              <a:t>fb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|MHT-MET|/MET cuts QCD sample from 875 events/</a:t>
            </a:r>
            <a:r>
              <a:rPr lang="en-US" dirty="0" err="1" smtClean="0"/>
              <a:t>fb</a:t>
            </a:r>
            <a:r>
              <a:rPr lang="en-US" dirty="0" smtClean="0"/>
              <a:t> to 494. 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qcd_h_mt2_n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899" y="877457"/>
            <a:ext cx="4644571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2909455" y="2435969"/>
            <a:ext cx="11546" cy="37176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cd_h_dphi_nm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899" y="32988"/>
            <a:ext cx="4644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686"/>
            <a:ext cx="7772400" cy="1017588"/>
          </a:xfrm>
        </p:spPr>
        <p:txBody>
          <a:bodyPr/>
          <a:lstStyle/>
          <a:p>
            <a:r>
              <a:rPr lang="en-US" dirty="0" smtClean="0"/>
              <a:t>QCD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320636" y="1604818"/>
            <a:ext cx="11546" cy="371763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2273" y="1847273"/>
            <a:ext cx="118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5262-&gt;494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8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56"/>
            <a:ext cx="8229600" cy="1143000"/>
          </a:xfrm>
        </p:spPr>
        <p:txBody>
          <a:bodyPr/>
          <a:lstStyle/>
          <a:p>
            <a:r>
              <a:rPr lang="en-US" dirty="0" smtClean="0"/>
              <a:t>Z-&gt;</a:t>
            </a:r>
            <a:r>
              <a:rPr lang="en-US" dirty="0" err="1" smtClean="0"/>
              <a:t>vv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4365"/>
            <a:ext cx="71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Irreducible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Start with about 2.6x10^7 events/</a:t>
            </a:r>
            <a:r>
              <a:rPr lang="en-US" dirty="0" err="1" smtClean="0"/>
              <a:t>fb</a:t>
            </a:r>
            <a:r>
              <a:rPr lang="en-US" dirty="0" smtClean="0"/>
              <a:t>, end with about 1.9x10^6</a:t>
            </a:r>
            <a:endParaRPr lang="en-US" dirty="0"/>
          </a:p>
        </p:txBody>
      </p:sp>
      <p:pic>
        <p:nvPicPr>
          <p:cNvPr id="5" name="Picture 4" descr="zinv_h_mt2_allc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901" y="958273"/>
            <a:ext cx="464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01800" y="318367"/>
            <a:ext cx="8229600" cy="1143000"/>
          </a:xfrm>
        </p:spPr>
        <p:txBody>
          <a:bodyPr/>
          <a:lstStyle/>
          <a:p>
            <a:r>
              <a:rPr lang="en-US" dirty="0" smtClean="0"/>
              <a:t>Z-</a:t>
            </a:r>
            <a:r>
              <a:rPr lang="en-US" dirty="0" err="1" smtClean="0"/>
              <a:t>vv</a:t>
            </a:r>
            <a:endParaRPr lang="en-US" dirty="0"/>
          </a:p>
        </p:txBody>
      </p:sp>
      <p:pic>
        <p:nvPicPr>
          <p:cNvPr id="4" name="Picture 3" descr="zinv_h_bjet_allc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6136" y="-817413"/>
            <a:ext cx="3430451" cy="5065276"/>
          </a:xfrm>
          <a:prstGeom prst="rect">
            <a:avLst/>
          </a:prstGeom>
        </p:spPr>
      </p:pic>
      <p:pic>
        <p:nvPicPr>
          <p:cNvPr id="5" name="Picture 4" descr="zinv_h_njet_allc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7203" y="2661972"/>
            <a:ext cx="3225098" cy="47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3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W+Jets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0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Start with around 6.5x10^6 events/</a:t>
            </a:r>
            <a:r>
              <a:rPr lang="en-US" dirty="0" err="1" smtClean="0"/>
              <a:t>fb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all fail the HT + MET trigger cut.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events with significant MET, the lepton veto should be very powerful.</a:t>
            </a:r>
          </a:p>
        </p:txBody>
      </p:sp>
    </p:spTree>
    <p:extLst>
      <p:ext uri="{BB962C8B-B14F-4D97-AF65-F5344CB8AC3E}">
        <p14:creationId xmlns:p14="http://schemas.microsoft.com/office/powerpoint/2010/main" val="151942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142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DY + Jets</vt:lpstr>
      <vt:lpstr>DY + Jets</vt:lpstr>
      <vt:lpstr>QCD</vt:lpstr>
      <vt:lpstr>QCD</vt:lpstr>
      <vt:lpstr>Z-&gt;vv</vt:lpstr>
      <vt:lpstr>Z-vv</vt:lpstr>
      <vt:lpstr>W+Jets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 + Jets</dc:title>
  <dc:creator>Dylan Gilbert</dc:creator>
  <cp:lastModifiedBy>Dylan Gilbert</cp:lastModifiedBy>
  <cp:revision>24</cp:revision>
  <dcterms:created xsi:type="dcterms:W3CDTF">2017-05-10T19:03:04Z</dcterms:created>
  <dcterms:modified xsi:type="dcterms:W3CDTF">2017-05-10T20:57:44Z</dcterms:modified>
</cp:coreProperties>
</file>