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Title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Details</a:t>
            </a:r>
            <a:r>
              <a:rPr lang="en-US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235</cp:revision>
  <dcterms:created xsi:type="dcterms:W3CDTF">2020-05-18T03:14:36Z</dcterms:created>
  <dcterms:modified xsi:type="dcterms:W3CDTF">2021-12-13T07:26:37Z</dcterms:modified>
</cp:coreProperties>
</file>