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Optional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4.0 has a new feature that adds flexibility to the way that arguments are specified when </a:t>
            </a:r>
            <a:r>
              <a:rPr lang="en-US" dirty="0"/>
              <a:t>a method </a:t>
            </a:r>
            <a:r>
              <a:rPr lang="en-US" dirty="0"/>
              <a:t>is called. Called optional arguments, this feature lets you define a default value for </a:t>
            </a:r>
            <a:r>
              <a:rPr lang="en-US" dirty="0"/>
              <a:t>a method’s </a:t>
            </a:r>
            <a:r>
              <a:rPr lang="en-US" dirty="0"/>
              <a:t>parameter. </a:t>
            </a:r>
            <a:endParaRPr lang="en-US" dirty="0"/>
          </a:p>
          <a:p>
            <a:r>
              <a:rPr lang="en-US" dirty="0"/>
              <a:t>This </a:t>
            </a:r>
            <a:r>
              <a:rPr lang="en-US" dirty="0"/>
              <a:t>default value will be used if an argument that corresponds to </a:t>
            </a:r>
            <a:r>
              <a:rPr lang="en-US" dirty="0"/>
              <a:t>that parameter </a:t>
            </a:r>
            <a:r>
              <a:rPr lang="en-US" dirty="0"/>
              <a:t>is not specified when the method is called. Thus, specifying an argument </a:t>
            </a:r>
            <a:r>
              <a:rPr lang="en-US" dirty="0"/>
              <a:t>for such </a:t>
            </a:r>
            <a:r>
              <a:rPr lang="en-US" dirty="0"/>
              <a:t>a parameter is optional. Optional arguments can simplify the calling of methods </a:t>
            </a:r>
            <a:r>
              <a:rPr lang="en-US" dirty="0"/>
              <a:t>in which </a:t>
            </a:r>
            <a:r>
              <a:rPr lang="en-US" dirty="0"/>
              <a:t>default arguments apply to some of the parameters. They can also be used as </a:t>
            </a:r>
            <a:r>
              <a:rPr lang="en-US" dirty="0"/>
              <a:t>a “</a:t>
            </a:r>
            <a:r>
              <a:rPr lang="en-US" dirty="0"/>
              <a:t>shorthand” form of method overloading.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optional argument is enabled by creating an optional parameter. To do this, </a:t>
            </a:r>
            <a:r>
              <a:rPr lang="en-US" dirty="0"/>
              <a:t>simply specify </a:t>
            </a:r>
            <a:r>
              <a:rPr lang="en-US" dirty="0"/>
              <a:t>a default value for the parameter, using a syntax similar to a variable initialization</a:t>
            </a:r>
            <a:r>
              <a:rPr lang="en-US" dirty="0"/>
              <a:t>. The </a:t>
            </a:r>
            <a:r>
              <a:rPr lang="en-US" dirty="0"/>
              <a:t>default value must be a constant expression</a:t>
            </a:r>
            <a:r>
              <a:rPr lang="en-US" dirty="0"/>
              <a:t>.</a:t>
            </a:r>
          </a:p>
          <a:p>
            <a:r>
              <a:rPr lang="en-US" dirty="0"/>
              <a:t>It is important to understand that all optional parameters must appear to the right </a:t>
            </a:r>
            <a:r>
              <a:rPr lang="en-US" dirty="0"/>
              <a:t>of those </a:t>
            </a:r>
            <a:r>
              <a:rPr lang="en-US" dirty="0"/>
              <a:t>that are required</a:t>
            </a:r>
            <a:r>
              <a:rPr lang="en-US" dirty="0" smtClean="0"/>
              <a:t>.</a:t>
            </a:r>
          </a:p>
          <a:p>
            <a:r>
              <a:rPr lang="en-US" dirty="0"/>
              <a:t>In addition to methods, optional arguments can be also used in a constructor, indexer, </a:t>
            </a:r>
            <a:r>
              <a:rPr lang="en-US" dirty="0" smtClean="0"/>
              <a:t>or delegate.</a:t>
            </a:r>
          </a:p>
          <a:p>
            <a:r>
              <a:rPr lang="en-US" dirty="0"/>
              <a:t>One benefit of optional arguments is that they enable the programmer to more </a:t>
            </a:r>
            <a:r>
              <a:rPr lang="en-US" dirty="0" smtClean="0"/>
              <a:t>easily manage </a:t>
            </a:r>
            <a:r>
              <a:rPr lang="en-US" dirty="0"/>
              <a:t>complex method calls and constructor invocations.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219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Optional Arguments</vt:lpstr>
      <vt:lpstr>Introduction</vt:lpstr>
      <vt:lpstr>Introduction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240</cp:revision>
  <dcterms:created xsi:type="dcterms:W3CDTF">2020-05-18T03:14:36Z</dcterms:created>
  <dcterms:modified xsi:type="dcterms:W3CDTF">2020-09-19T04:03:12Z</dcterms:modified>
</cp:coreProperties>
</file>