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2" d="100"/>
          <a:sy n="92" d="100"/>
        </p:scale>
        <p:origin x="40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Cookie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Cookie</a:t>
            </a:r>
            <a:endParaRPr lang="en-US" dirty="0">
              <a:solidFill>
                <a:srgbClr val="002060"/>
              </a:solidFill>
            </a:endParaRPr>
          </a:p>
        </p:txBody>
      </p:sp>
      <p:sp>
        <p:nvSpPr>
          <p:cNvPr id="5" name="Content Placeholder 4"/>
          <p:cNvSpPr>
            <a:spLocks noGrp="1"/>
          </p:cNvSpPr>
          <p:nvPr>
            <p:ph idx="1"/>
          </p:nvPr>
        </p:nvSpPr>
        <p:spPr/>
        <p:txBody>
          <a:bodyPr>
            <a:normAutofit fontScale="92500" lnSpcReduction="10000"/>
          </a:bodyPr>
          <a:lstStyle/>
          <a:p>
            <a:r>
              <a:rPr lang="en-US" dirty="0">
                <a:solidFill>
                  <a:schemeClr val="accent4">
                    <a:lumMod val="75000"/>
                  </a:schemeClr>
                </a:solidFill>
              </a:rPr>
              <a:t>ASP.NET Cookie is a small bit of text that is used to store user-specific information. This information can be read by the web application whenever user visits the site.</a:t>
            </a:r>
          </a:p>
          <a:p>
            <a:r>
              <a:rPr lang="en-US" dirty="0" smtClean="0">
                <a:solidFill>
                  <a:schemeClr val="accent4">
                    <a:lumMod val="75000"/>
                  </a:schemeClr>
                </a:solidFill>
              </a:rPr>
              <a:t>When </a:t>
            </a:r>
            <a:r>
              <a:rPr lang="en-US" dirty="0">
                <a:solidFill>
                  <a:schemeClr val="accent4">
                    <a:lumMod val="75000"/>
                  </a:schemeClr>
                </a:solidFill>
              </a:rPr>
              <a:t>a user requests for a web page, web server sends not just a page, but also a cookie containing the date and time. This cookie stores in a folder on the user's hard disk.</a:t>
            </a:r>
          </a:p>
          <a:p>
            <a:r>
              <a:rPr lang="en-US" dirty="0" smtClean="0">
                <a:solidFill>
                  <a:schemeClr val="accent4">
                    <a:lumMod val="75000"/>
                  </a:schemeClr>
                </a:solidFill>
              </a:rPr>
              <a:t>When </a:t>
            </a:r>
            <a:r>
              <a:rPr lang="en-US" dirty="0">
                <a:solidFill>
                  <a:schemeClr val="accent4">
                    <a:lumMod val="75000"/>
                  </a:schemeClr>
                </a:solidFill>
              </a:rPr>
              <a:t>the user requests for the web page again, browser looks on the hard drive for the cookie associated with the web page. Browser stores separate cookie for each different sites user visited.</a:t>
            </a:r>
          </a:p>
          <a:p>
            <a:r>
              <a:rPr lang="en-US" dirty="0" smtClean="0">
                <a:solidFill>
                  <a:schemeClr val="accent4">
                    <a:lumMod val="75000"/>
                  </a:schemeClr>
                </a:solidFill>
              </a:rPr>
              <a:t>Note</a:t>
            </a:r>
            <a:r>
              <a:rPr lang="en-US" dirty="0">
                <a:solidFill>
                  <a:schemeClr val="accent4">
                    <a:lumMod val="75000"/>
                  </a:schemeClr>
                </a:solidFill>
              </a:rPr>
              <a:t>: The Cookie is limited to small size and can be used to store only 4 KB (4096 Bytes) text.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Type of </a:t>
            </a:r>
            <a:r>
              <a:rPr lang="en-US" dirty="0" smtClean="0">
                <a:solidFill>
                  <a:srgbClr val="002060"/>
                </a:solidFill>
              </a:rPr>
              <a:t>Cookies</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rgbClr val="002060"/>
                </a:solidFill>
              </a:rPr>
              <a:t>Persist </a:t>
            </a:r>
            <a:r>
              <a:rPr lang="en-US" dirty="0">
                <a:solidFill>
                  <a:srgbClr val="002060"/>
                </a:solidFill>
              </a:rPr>
              <a:t>Cookie - </a:t>
            </a:r>
            <a:r>
              <a:rPr lang="en-US" dirty="0">
                <a:solidFill>
                  <a:schemeClr val="accent4">
                    <a:lumMod val="75000"/>
                  </a:schemeClr>
                </a:solidFill>
              </a:rPr>
              <a:t>A cookie has not have expired time Which is called as Persist Cookie</a:t>
            </a:r>
          </a:p>
          <a:p>
            <a:r>
              <a:rPr lang="en-US" dirty="0">
                <a:solidFill>
                  <a:srgbClr val="002060"/>
                </a:solidFill>
              </a:rPr>
              <a:t>Non-Persist Cookie - </a:t>
            </a:r>
            <a:r>
              <a:rPr lang="en-US" dirty="0">
                <a:solidFill>
                  <a:schemeClr val="accent4">
                    <a:lumMod val="75000"/>
                  </a:schemeClr>
                </a:solidFill>
              </a:rPr>
              <a:t>A cookie has expired time Which is called as Non-Persist Cookie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046498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Cookie's common property</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rgbClr val="002060"/>
                </a:solidFill>
              </a:rPr>
              <a:t>Domain: </a:t>
            </a:r>
            <a:r>
              <a:rPr lang="en-US" dirty="0">
                <a:solidFill>
                  <a:schemeClr val="accent4">
                    <a:lumMod val="75000"/>
                  </a:schemeClr>
                </a:solidFill>
              </a:rPr>
              <a:t>Which is used to associate cookies to domain.</a:t>
            </a:r>
          </a:p>
          <a:p>
            <a:r>
              <a:rPr lang="en-US" dirty="0" smtClean="0">
                <a:solidFill>
                  <a:srgbClr val="002060"/>
                </a:solidFill>
              </a:rPr>
              <a:t>Secure: </a:t>
            </a:r>
            <a:r>
              <a:rPr lang="en-US" dirty="0">
                <a:solidFill>
                  <a:schemeClr val="accent4">
                    <a:lumMod val="75000"/>
                  </a:schemeClr>
                </a:solidFill>
              </a:rPr>
              <a:t>We can enable secure cookie to set true(HTTPs).</a:t>
            </a:r>
          </a:p>
          <a:p>
            <a:r>
              <a:rPr lang="en-US" dirty="0" smtClean="0">
                <a:solidFill>
                  <a:srgbClr val="002060"/>
                </a:solidFill>
              </a:rPr>
              <a:t>Value: </a:t>
            </a:r>
            <a:r>
              <a:rPr lang="en-US" dirty="0">
                <a:solidFill>
                  <a:schemeClr val="accent4">
                    <a:lumMod val="75000"/>
                  </a:schemeClr>
                </a:solidFill>
              </a:rPr>
              <a:t>We can manipulate individual cookie.</a:t>
            </a:r>
          </a:p>
          <a:p>
            <a:r>
              <a:rPr lang="en-US" dirty="0" smtClean="0">
                <a:solidFill>
                  <a:srgbClr val="002060"/>
                </a:solidFill>
              </a:rPr>
              <a:t>Values: </a:t>
            </a:r>
            <a:r>
              <a:rPr lang="en-US" dirty="0">
                <a:solidFill>
                  <a:schemeClr val="accent4">
                    <a:lumMod val="75000"/>
                  </a:schemeClr>
                </a:solidFill>
              </a:rPr>
              <a:t>We can manipulate cookies with key/value pair.</a:t>
            </a:r>
          </a:p>
          <a:p>
            <a:r>
              <a:rPr lang="en-US" dirty="0" smtClean="0">
                <a:solidFill>
                  <a:srgbClr val="002060"/>
                </a:solidFill>
              </a:rPr>
              <a:t>Expires: </a:t>
            </a:r>
            <a:r>
              <a:rPr lang="en-US" dirty="0">
                <a:solidFill>
                  <a:schemeClr val="accent4">
                    <a:lumMod val="75000"/>
                  </a:schemeClr>
                </a:solidFill>
              </a:rPr>
              <a:t>Which is used to set expire date for the cookies.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803815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Advantages &amp; Disadvantages of Cookie</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Advantages of Cookie</a:t>
            </a:r>
          </a:p>
          <a:p>
            <a:pPr lvl="1"/>
            <a:r>
              <a:rPr lang="en-US" dirty="0">
                <a:solidFill>
                  <a:schemeClr val="accent4">
                    <a:lumMod val="75000"/>
                  </a:schemeClr>
                </a:solidFill>
              </a:rPr>
              <a:t>Its clear text so user can able to read it.</a:t>
            </a:r>
          </a:p>
          <a:p>
            <a:pPr lvl="1"/>
            <a:r>
              <a:rPr lang="en-US" dirty="0">
                <a:solidFill>
                  <a:schemeClr val="accent4">
                    <a:lumMod val="75000"/>
                  </a:schemeClr>
                </a:solidFill>
              </a:rPr>
              <a:t>We can store user preference information on the client machine.</a:t>
            </a:r>
          </a:p>
          <a:p>
            <a:pPr lvl="1"/>
            <a:r>
              <a:rPr lang="en-US" dirty="0">
                <a:solidFill>
                  <a:schemeClr val="accent4">
                    <a:lumMod val="75000"/>
                  </a:schemeClr>
                </a:solidFill>
              </a:rPr>
              <a:t>Its easy way to maintain.</a:t>
            </a:r>
          </a:p>
          <a:p>
            <a:pPr lvl="1"/>
            <a:r>
              <a:rPr lang="en-US" dirty="0">
                <a:solidFill>
                  <a:schemeClr val="accent4">
                    <a:lumMod val="75000"/>
                  </a:schemeClr>
                </a:solidFill>
              </a:rPr>
              <a:t>Fast accessing.</a:t>
            </a:r>
          </a:p>
          <a:p>
            <a:r>
              <a:rPr lang="en-US" dirty="0">
                <a:solidFill>
                  <a:schemeClr val="accent4">
                    <a:lumMod val="75000"/>
                  </a:schemeClr>
                </a:solidFill>
              </a:rPr>
              <a:t>Disadvantages of Cookie</a:t>
            </a:r>
          </a:p>
          <a:p>
            <a:pPr lvl="1"/>
            <a:r>
              <a:rPr lang="en-US" dirty="0">
                <a:solidFill>
                  <a:schemeClr val="accent4">
                    <a:lumMod val="75000"/>
                  </a:schemeClr>
                </a:solidFill>
              </a:rPr>
              <a:t>If user clear cookie information we can't get it back.</a:t>
            </a:r>
          </a:p>
          <a:p>
            <a:pPr lvl="1"/>
            <a:r>
              <a:rPr lang="en-US" dirty="0">
                <a:solidFill>
                  <a:schemeClr val="accent4">
                    <a:lumMod val="75000"/>
                  </a:schemeClr>
                </a:solidFill>
              </a:rPr>
              <a:t>No security.</a:t>
            </a:r>
          </a:p>
          <a:p>
            <a:pPr lvl="1"/>
            <a:r>
              <a:rPr lang="en-US" dirty="0">
                <a:solidFill>
                  <a:schemeClr val="accent4">
                    <a:lumMod val="75000"/>
                  </a:schemeClr>
                </a:solidFill>
              </a:rPr>
              <a:t>Each request will have cookie information with page.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23484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How to clear the cookie information?</a:t>
            </a: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We </a:t>
            </a:r>
            <a:r>
              <a:rPr lang="en-US" dirty="0">
                <a:solidFill>
                  <a:schemeClr val="accent4">
                    <a:lumMod val="75000"/>
                  </a:schemeClr>
                </a:solidFill>
              </a:rPr>
              <a:t>can clear cookie information from client machine on cookie folder</a:t>
            </a:r>
          </a:p>
          <a:p>
            <a:r>
              <a:rPr lang="en-US" dirty="0">
                <a:solidFill>
                  <a:schemeClr val="accent4">
                    <a:lumMod val="75000"/>
                  </a:schemeClr>
                </a:solidFill>
              </a:rPr>
              <a:t>To set expires to cookie object</a:t>
            </a:r>
          </a:p>
          <a:p>
            <a:pPr marL="0" indent="0">
              <a:buNone/>
            </a:pPr>
            <a:r>
              <a:rPr lang="en-US" dirty="0" err="1">
                <a:solidFill>
                  <a:srgbClr val="002060"/>
                </a:solidFill>
              </a:rPr>
              <a:t>userInfo.Expires</a:t>
            </a:r>
            <a:r>
              <a:rPr lang="en-US" dirty="0">
                <a:solidFill>
                  <a:srgbClr val="002060"/>
                </a:solidFill>
              </a:rPr>
              <a:t> = </a:t>
            </a:r>
            <a:r>
              <a:rPr lang="en-US" dirty="0" err="1">
                <a:solidFill>
                  <a:srgbClr val="002060"/>
                </a:solidFill>
              </a:rPr>
              <a:t>DateTime.Now.AddHours</a:t>
            </a:r>
            <a:r>
              <a:rPr lang="en-US" dirty="0">
                <a:solidFill>
                  <a:srgbClr val="002060"/>
                </a:solidFill>
              </a:rPr>
              <a:t>(1);</a:t>
            </a:r>
          </a:p>
          <a:p>
            <a:r>
              <a:rPr lang="en-US" dirty="0">
                <a:solidFill>
                  <a:schemeClr val="accent4">
                    <a:lumMod val="75000"/>
                  </a:schemeClr>
                </a:solidFill>
              </a:rPr>
              <a:t>It will clear the cookie with one hour duration.</a:t>
            </a: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308075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1082</TotalTime>
  <Words>326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Cookie</vt:lpstr>
      <vt:lpstr>Cookie</vt:lpstr>
      <vt:lpstr>Type of Cookies</vt:lpstr>
      <vt:lpstr>Cookie's common property</vt:lpstr>
      <vt:lpstr>Advantages &amp; Disadvantages of Cookie</vt:lpstr>
      <vt:lpstr>How to clear the cookie information?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243</cp:revision>
  <dcterms:created xsi:type="dcterms:W3CDTF">2020-05-18T03:14:36Z</dcterms:created>
  <dcterms:modified xsi:type="dcterms:W3CDTF">2022-01-04T05:38:36Z</dcterms:modified>
</cp:coreProperties>
</file>