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70" r:id="rId5"/>
    <p:sldId id="269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Core 12: Programming with C#.NET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18BITCC501 | 04 </a:t>
            </a:r>
            <a:r>
              <a:rPr lang="en-IN" b="1" dirty="0"/>
              <a:t>Credits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enable the students to</a:t>
            </a:r>
            <a:endParaRPr lang="en-US" dirty="0"/>
          </a:p>
          <a:p>
            <a:pPr lvl="1"/>
            <a:r>
              <a:rPr lang="en-US" dirty="0"/>
              <a:t>Understand the .NET Framework</a:t>
            </a:r>
          </a:p>
          <a:p>
            <a:pPr lvl="1"/>
            <a:r>
              <a:rPr lang="en-US" dirty="0"/>
              <a:t>Understand the foundation of C# programming</a:t>
            </a:r>
          </a:p>
          <a:p>
            <a:pPr lvl="1"/>
            <a:r>
              <a:rPr lang="en-US" dirty="0"/>
              <a:t>Possess the understanding of OOP in C#.NET</a:t>
            </a:r>
          </a:p>
          <a:p>
            <a:pPr lvl="1"/>
            <a:r>
              <a:rPr lang="en-US" dirty="0"/>
              <a:t>Understand different application of ADO.NET</a:t>
            </a:r>
          </a:p>
          <a:p>
            <a:pPr lvl="1"/>
            <a:r>
              <a:rPr lang="en-US" dirty="0"/>
              <a:t>Design Crystal Reports and Create Setup of C# Application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-1 .NET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000" dirty="0"/>
              <a:t>Introduction to .NET Framework Features / Advantages</a:t>
            </a:r>
            <a:endParaRPr lang="en-US" sz="2600" dirty="0"/>
          </a:p>
          <a:p>
            <a:pPr lvl="0"/>
            <a:r>
              <a:rPr lang="en-US" sz="3000" dirty="0"/>
              <a:t>MS .NET Architecture</a:t>
            </a:r>
            <a:endParaRPr lang="en-US" sz="2600" dirty="0"/>
          </a:p>
          <a:p>
            <a:pPr lvl="0"/>
            <a:r>
              <a:rPr lang="en-US" sz="3000" dirty="0"/>
              <a:t>Types of Projects in IDE (Console, Windows, Web, Setup, etc.)</a:t>
            </a:r>
            <a:endParaRPr lang="en-US" sz="2600" dirty="0"/>
          </a:p>
          <a:p>
            <a:pPr lvl="0"/>
            <a:r>
              <a:rPr lang="en-US" sz="3000" dirty="0"/>
              <a:t>Components of the .NET Architecture:</a:t>
            </a:r>
            <a:endParaRPr lang="en-US" sz="2600" dirty="0"/>
          </a:p>
          <a:p>
            <a:pPr lvl="1"/>
            <a:r>
              <a:rPr lang="en-US" sz="2600" dirty="0"/>
              <a:t>Common Language Runtime</a:t>
            </a:r>
            <a:endParaRPr lang="en-US" sz="2200" dirty="0"/>
          </a:p>
          <a:p>
            <a:pPr lvl="1"/>
            <a:r>
              <a:rPr lang="en-US" sz="2600" dirty="0"/>
              <a:t>Common Type System</a:t>
            </a:r>
            <a:endParaRPr lang="en-US" sz="2200" dirty="0"/>
          </a:p>
          <a:p>
            <a:pPr lvl="1"/>
            <a:r>
              <a:rPr lang="en-US" sz="2600" dirty="0"/>
              <a:t>Common Language Specification</a:t>
            </a:r>
            <a:endParaRPr lang="en-US" sz="2200" dirty="0"/>
          </a:p>
          <a:p>
            <a:pPr lvl="1"/>
            <a:r>
              <a:rPr lang="en-US" sz="2600" dirty="0"/>
              <a:t>Base Class Library</a:t>
            </a:r>
            <a:endParaRPr lang="en-US" sz="2200" dirty="0"/>
          </a:p>
          <a:p>
            <a:pPr lvl="1"/>
            <a:r>
              <a:rPr lang="en-US" sz="2600" dirty="0"/>
              <a:t>CTS and CLS BCL / FCL CLR,JIT Compiler</a:t>
            </a:r>
            <a:endParaRPr lang="en-US" sz="2200" dirty="0"/>
          </a:p>
          <a:p>
            <a:pPr lvl="1"/>
            <a:r>
              <a:rPr lang="en-US" sz="2600" dirty="0"/>
              <a:t>Microsoft Intermediate Language</a:t>
            </a:r>
            <a:endParaRPr lang="en-US" sz="2200" dirty="0"/>
          </a:p>
          <a:p>
            <a:pPr lvl="1"/>
            <a:r>
              <a:rPr lang="en-US" sz="2600" dirty="0"/>
              <a:t>Managed/Unmanaged Code</a:t>
            </a:r>
            <a:endParaRPr lang="en-US" sz="2200" dirty="0"/>
          </a:p>
          <a:p>
            <a:pPr lvl="1"/>
            <a:r>
              <a:rPr lang="en-US" sz="2600" dirty="0"/>
              <a:t>Garbage Collection</a:t>
            </a:r>
            <a:endParaRPr lang="en-US" sz="2200" dirty="0"/>
          </a:p>
          <a:p>
            <a:pPr lvl="1"/>
            <a:r>
              <a:rPr lang="en-US" sz="2600" dirty="0"/>
              <a:t>Assembly</a:t>
            </a:r>
            <a:endParaRPr lang="en-US" sz="2200" dirty="0"/>
          </a:p>
          <a:p>
            <a:pPr lvl="1"/>
            <a:r>
              <a:rPr lang="en-US" sz="2600" dirty="0"/>
              <a:t>Namespaces</a:t>
            </a:r>
            <a:endParaRPr lang="en-US" sz="2200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-2 C#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600" dirty="0"/>
              <a:t>Basic Variables, Declaring Variables</a:t>
            </a:r>
          </a:p>
          <a:p>
            <a:pPr lvl="0"/>
            <a:r>
              <a:rPr lang="en-US" sz="3600" dirty="0"/>
              <a:t>Data types in C#</a:t>
            </a:r>
          </a:p>
          <a:p>
            <a:pPr lvl="0"/>
            <a:r>
              <a:rPr lang="en-US" sz="3600" dirty="0"/>
              <a:t>Creation of C#</a:t>
            </a:r>
          </a:p>
          <a:p>
            <a:pPr lvl="0"/>
            <a:r>
              <a:rPr lang="en-US" sz="3600" dirty="0"/>
              <a:t>First simple Program</a:t>
            </a:r>
          </a:p>
          <a:p>
            <a:pPr lvl="0"/>
            <a:r>
              <a:rPr lang="en-US" sz="3600" dirty="0"/>
              <a:t>Compilation and Execution</a:t>
            </a:r>
          </a:p>
          <a:p>
            <a:pPr lvl="0"/>
            <a:r>
              <a:rPr lang="en-US" sz="3600" dirty="0"/>
              <a:t>Type Conversion and casting, Boxing and Unboxing</a:t>
            </a:r>
          </a:p>
          <a:p>
            <a:pPr lvl="0"/>
            <a:r>
              <a:rPr lang="en-US" sz="3600" dirty="0"/>
              <a:t>Operators in C#</a:t>
            </a:r>
          </a:p>
          <a:p>
            <a:pPr lvl="0"/>
            <a:r>
              <a:rPr lang="en-US" sz="3600" dirty="0"/>
              <a:t>Decision Making Statements (If-else, Switch)</a:t>
            </a:r>
          </a:p>
          <a:p>
            <a:pPr lvl="0"/>
            <a:r>
              <a:rPr lang="en-US" sz="3600" dirty="0"/>
              <a:t>Looping (For, While, Do-while, For-each)</a:t>
            </a:r>
          </a:p>
          <a:p>
            <a:pPr lvl="0"/>
            <a:r>
              <a:rPr lang="en-US" sz="3600" dirty="0"/>
              <a:t>Jumping statement (Break, Continue, </a:t>
            </a:r>
            <a:r>
              <a:rPr lang="en-US" sz="3600" dirty="0" err="1"/>
              <a:t>Goto</a:t>
            </a:r>
            <a:r>
              <a:rPr lang="en-US" sz="3600" dirty="0"/>
              <a:t>)</a:t>
            </a:r>
          </a:p>
          <a:p>
            <a:pPr lvl="0"/>
            <a:r>
              <a:rPr lang="en-US" sz="3600" dirty="0"/>
              <a:t>Structure, Enumeration</a:t>
            </a:r>
          </a:p>
          <a:p>
            <a:pPr lvl="0"/>
            <a:r>
              <a:rPr lang="en-US" sz="3600" dirty="0"/>
              <a:t>Arrays (One Dimensional, Rectangular, Jagged)</a:t>
            </a:r>
          </a:p>
          <a:p>
            <a:pPr lvl="0"/>
            <a:r>
              <a:rPr lang="en-US" sz="3600" dirty="0"/>
              <a:t>Exception </a:t>
            </a:r>
            <a:r>
              <a:rPr lang="en-US" sz="3600" dirty="0" smtClean="0"/>
              <a:t>Handling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– 3 </a:t>
            </a:r>
            <a:r>
              <a:rPr lang="en-IN" dirty="0" smtClean="0"/>
              <a:t>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Classes and Objects, Encapsulation and Polymorphism</a:t>
            </a:r>
          </a:p>
          <a:p>
            <a:pPr lvl="0"/>
            <a:r>
              <a:rPr lang="en-US" dirty="0"/>
              <a:t>Access modifiers</a:t>
            </a:r>
          </a:p>
          <a:p>
            <a:pPr lvl="0"/>
            <a:r>
              <a:rPr lang="en-US" dirty="0"/>
              <a:t>Methods and it’s parameters (with "ref" and "out" parameters)</a:t>
            </a:r>
          </a:p>
          <a:p>
            <a:pPr lvl="0"/>
            <a:r>
              <a:rPr lang="en-US" dirty="0"/>
              <a:t>Method Overloading, Overriding Methods</a:t>
            </a:r>
          </a:p>
          <a:p>
            <a:pPr lvl="0"/>
            <a:r>
              <a:rPr lang="en-US" dirty="0"/>
              <a:t>Inheritance</a:t>
            </a:r>
          </a:p>
          <a:p>
            <a:pPr lvl="0"/>
            <a:r>
              <a:rPr lang="en-US" dirty="0"/>
              <a:t>Sealed Class, Abstract Class and Interface</a:t>
            </a:r>
          </a:p>
          <a:p>
            <a:pPr lvl="0"/>
            <a:r>
              <a:rPr lang="en-US" dirty="0"/>
              <a:t>Properties and Indexer, Delegates and Events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– 4 Working With </a:t>
            </a:r>
            <a:r>
              <a:rPr lang="en-IN" dirty="0" smtClean="0"/>
              <a:t>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Different components (windows) of IDE</a:t>
            </a:r>
            <a:endParaRPr lang="en-US" sz="2400" dirty="0"/>
          </a:p>
          <a:p>
            <a:pPr lvl="0"/>
            <a:r>
              <a:rPr lang="en-US" dirty="0"/>
              <a:t>Working with Forms Class</a:t>
            </a:r>
            <a:endParaRPr lang="en-US" sz="2400" dirty="0"/>
          </a:p>
          <a:p>
            <a:pPr lvl="1"/>
            <a:r>
              <a:rPr lang="en-US" dirty="0"/>
              <a:t>Loading, showing and hiding forms, Controlling One form within another, MDI Form.</a:t>
            </a:r>
            <a:endParaRPr lang="en-US" sz="2000" dirty="0"/>
          </a:p>
          <a:p>
            <a:pPr lvl="0"/>
            <a:r>
              <a:rPr lang="en-US" dirty="0"/>
              <a:t>Message Box class with all types of Show () method </a:t>
            </a:r>
            <a:endParaRPr lang="en-US" sz="2400" dirty="0"/>
          </a:p>
          <a:p>
            <a:pPr lvl="0"/>
            <a:r>
              <a:rPr lang="en-US" dirty="0"/>
              <a:t>Windows Form Controls.</a:t>
            </a:r>
            <a:endParaRPr lang="en-US" sz="2400" dirty="0"/>
          </a:p>
          <a:p>
            <a:pPr lvl="0"/>
            <a:r>
              <a:rPr lang="en-US" dirty="0"/>
              <a:t>Standard Controls:</a:t>
            </a:r>
            <a:endParaRPr lang="en-US" sz="2400" dirty="0"/>
          </a:p>
          <a:p>
            <a:pPr lvl="1"/>
            <a:r>
              <a:rPr lang="en-US" dirty="0"/>
              <a:t>Textbox, Label, Button, List box</a:t>
            </a:r>
            <a:endParaRPr lang="en-US" sz="2000" dirty="0"/>
          </a:p>
          <a:p>
            <a:pPr lvl="1"/>
            <a:r>
              <a:rPr lang="en-US" dirty="0"/>
              <a:t>Combo box, Checkbox, Picture Box</a:t>
            </a:r>
            <a:endParaRPr lang="en-US" sz="2000" dirty="0"/>
          </a:p>
          <a:p>
            <a:pPr lvl="1"/>
            <a:r>
              <a:rPr lang="en-US" dirty="0"/>
              <a:t>Radio Button, Panel, Scroll-bar</a:t>
            </a:r>
            <a:endParaRPr lang="en-US" sz="2000" dirty="0"/>
          </a:p>
          <a:p>
            <a:pPr lvl="1"/>
            <a:r>
              <a:rPr lang="en-US" dirty="0"/>
              <a:t>Timer, </a:t>
            </a:r>
            <a:r>
              <a:rPr lang="en-US" dirty="0" err="1"/>
              <a:t>Datetimepicker</a:t>
            </a:r>
            <a:r>
              <a:rPr lang="en-US" dirty="0"/>
              <a:t>, Notify Icon</a:t>
            </a:r>
            <a:endParaRPr lang="en-US" sz="2000" dirty="0"/>
          </a:p>
          <a:p>
            <a:pPr lvl="1"/>
            <a:r>
              <a:rPr lang="en-US" dirty="0"/>
              <a:t>Image List, Link Label, List View</a:t>
            </a:r>
            <a:endParaRPr lang="en-US" sz="2000" dirty="0"/>
          </a:p>
          <a:p>
            <a:pPr lvl="1"/>
            <a:r>
              <a:rPr lang="en-US" dirty="0"/>
              <a:t>Tree View, Toolbar, Status Bar</a:t>
            </a:r>
            <a:endParaRPr lang="en-US" sz="2000" dirty="0"/>
          </a:p>
          <a:p>
            <a:pPr lvl="1"/>
            <a:r>
              <a:rPr lang="en-US" dirty="0" err="1"/>
              <a:t>OpenFileDialog</a:t>
            </a:r>
            <a:r>
              <a:rPr lang="en-US" dirty="0"/>
              <a:t>, </a:t>
            </a:r>
            <a:r>
              <a:rPr lang="en-US" dirty="0" err="1"/>
              <a:t>SaveFileDialog</a:t>
            </a:r>
            <a:endParaRPr lang="en-US" sz="2000" dirty="0"/>
          </a:p>
          <a:p>
            <a:pPr lvl="1"/>
            <a:r>
              <a:rPr lang="en-US" dirty="0"/>
              <a:t>Font Dialog, Color Dialog, Print Dialog</a:t>
            </a:r>
            <a:endParaRPr lang="en-US" sz="2000" dirty="0"/>
          </a:p>
          <a:p>
            <a:pPr lvl="0"/>
            <a:r>
              <a:rPr lang="en-US" dirty="0"/>
              <a:t>Designing Menu’s:  Context Menu, Menu Strip, Status Strip, Tool Strip</a:t>
            </a:r>
            <a:endParaRPr lang="en-US" sz="2400" dirty="0"/>
          </a:p>
          <a:p>
            <a:pPr lvl="0"/>
            <a:r>
              <a:rPr lang="en-US" dirty="0"/>
              <a:t>Adding Third Party Control in Toolbox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– 5 Database Programming With </a:t>
            </a:r>
            <a:r>
              <a:rPr lang="en-IN" dirty="0" smtClean="0"/>
              <a:t>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ADO.NET Architecture</a:t>
            </a:r>
            <a:endParaRPr lang="en-US" sz="2400" dirty="0"/>
          </a:p>
          <a:p>
            <a:pPr lvl="0"/>
            <a:r>
              <a:rPr lang="en-US" dirty="0"/>
              <a:t>Connected and Disconnected Architecture</a:t>
            </a:r>
            <a:endParaRPr lang="en-US" sz="2400" dirty="0"/>
          </a:p>
          <a:p>
            <a:pPr lvl="0"/>
            <a:r>
              <a:rPr lang="en-US" dirty="0"/>
              <a:t>Connected </a:t>
            </a:r>
            <a:r>
              <a:rPr lang="en-US" dirty="0" smtClean="0"/>
              <a:t>Architecture </a:t>
            </a:r>
            <a:endParaRPr lang="en-US" sz="2400" dirty="0"/>
          </a:p>
          <a:p>
            <a:pPr lvl="1"/>
            <a:r>
              <a:rPr lang="en-US" dirty="0"/>
              <a:t>Command</a:t>
            </a:r>
            <a:endParaRPr lang="en-US" sz="2000" dirty="0"/>
          </a:p>
          <a:p>
            <a:pPr lvl="1"/>
            <a:r>
              <a:rPr lang="en-US" dirty="0"/>
              <a:t>Data Reader</a:t>
            </a:r>
            <a:endParaRPr lang="en-US" sz="2000" dirty="0"/>
          </a:p>
          <a:p>
            <a:pPr lvl="0"/>
            <a:r>
              <a:rPr lang="en-US" dirty="0"/>
              <a:t>Disconnected Architecture</a:t>
            </a:r>
            <a:endParaRPr lang="en-US" sz="2400" dirty="0"/>
          </a:p>
          <a:p>
            <a:pPr lvl="1"/>
            <a:r>
              <a:rPr lang="en-US" dirty="0"/>
              <a:t>Data Adapter, Dataset, </a:t>
            </a:r>
            <a:endParaRPr lang="en-US" sz="2000" dirty="0"/>
          </a:p>
          <a:p>
            <a:pPr lvl="1"/>
            <a:r>
              <a:rPr lang="en-US" dirty="0"/>
              <a:t>Data Table</a:t>
            </a:r>
            <a:endParaRPr lang="en-US" sz="2000" dirty="0"/>
          </a:p>
          <a:p>
            <a:pPr lvl="1"/>
            <a:r>
              <a:rPr lang="en-US" dirty="0"/>
              <a:t>Data Row</a:t>
            </a:r>
            <a:endParaRPr lang="en-US" sz="2000" dirty="0"/>
          </a:p>
          <a:p>
            <a:pPr lvl="1"/>
            <a:r>
              <a:rPr lang="en-US" dirty="0"/>
              <a:t>Data Column</a:t>
            </a:r>
            <a:endParaRPr lang="en-US" sz="2000" dirty="0"/>
          </a:p>
          <a:p>
            <a:pPr lvl="1"/>
            <a:r>
              <a:rPr lang="en-US" dirty="0"/>
              <a:t>Data Relation</a:t>
            </a:r>
            <a:endParaRPr lang="en-US" sz="2000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View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Data Binding </a:t>
            </a:r>
            <a:endParaRPr lang="en-US" sz="2400" dirty="0"/>
          </a:p>
          <a:p>
            <a:pPr lvl="0"/>
            <a:r>
              <a:rPr lang="en-US" dirty="0"/>
              <a:t>Grid View Programming </a:t>
            </a:r>
            <a:endParaRPr lang="en-US" sz="2400" dirty="0"/>
          </a:p>
          <a:p>
            <a:pPr lvl="0"/>
            <a:r>
              <a:rPr lang="en-US" dirty="0"/>
              <a:t>Creating Crystal Reports</a:t>
            </a:r>
            <a:endParaRPr lang="en-US" sz="2400" dirty="0"/>
          </a:p>
          <a:p>
            <a:pPr lvl="0"/>
            <a:r>
              <a:rPr lang="en-US" dirty="0"/>
              <a:t>Types of Setup Projects</a:t>
            </a:r>
            <a:endParaRPr lang="en-US" sz="2400" dirty="0"/>
          </a:p>
          <a:p>
            <a:pPr lvl="0"/>
            <a:r>
              <a:rPr lang="en-US" dirty="0"/>
              <a:t>Creating Setup Project</a:t>
            </a:r>
            <a:endParaRPr lang="en-US" sz="2400" dirty="0"/>
          </a:p>
          <a:p>
            <a:pPr lvl="1"/>
            <a:r>
              <a:rPr lang="en-US" dirty="0"/>
              <a:t>File System Editor</a:t>
            </a:r>
            <a:endParaRPr lang="en-US" sz="2000" dirty="0"/>
          </a:p>
          <a:p>
            <a:pPr lvl="1"/>
            <a:r>
              <a:rPr lang="en-US" dirty="0"/>
              <a:t>User Interface Editor</a:t>
            </a:r>
            <a:endParaRPr lang="en-US" sz="2000" dirty="0"/>
          </a:p>
          <a:p>
            <a:pPr lvl="1"/>
            <a:r>
              <a:rPr lang="en-US" dirty="0"/>
              <a:t>Launch Conditions Editor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63"/>
          </a:xfrm>
        </p:spPr>
        <p:txBody>
          <a:bodyPr>
            <a:normAutofit/>
          </a:bodyPr>
          <a:lstStyle/>
          <a:p>
            <a:r>
              <a:rPr lang="en-IN" b="1" dirty="0"/>
              <a:t>Text Books</a:t>
            </a:r>
            <a:endParaRPr lang="en-US" dirty="0"/>
          </a:p>
          <a:p>
            <a:pPr lvl="1"/>
            <a:r>
              <a:rPr lang="en-US" dirty="0"/>
              <a:t>Steven </a:t>
            </a:r>
            <a:r>
              <a:rPr lang="en-US" dirty="0" err="1"/>
              <a:t>Holzner</a:t>
            </a:r>
            <a:r>
              <a:rPr lang="en-US" dirty="0"/>
              <a:t>. </a:t>
            </a:r>
            <a:r>
              <a:rPr lang="en-US" i="1" dirty="0"/>
              <a:t>C#.NET Programming Black Book.</a:t>
            </a:r>
            <a:r>
              <a:rPr lang="en-US" dirty="0"/>
              <a:t> </a:t>
            </a:r>
            <a:r>
              <a:rPr lang="en-US" dirty="0" err="1"/>
              <a:t>dreamtech</a:t>
            </a:r>
            <a:r>
              <a:rPr lang="en-US" dirty="0"/>
              <a:t> publications</a:t>
            </a:r>
          </a:p>
          <a:p>
            <a:pPr lvl="1"/>
            <a:r>
              <a:rPr lang="en-US" dirty="0"/>
              <a:t>Rebecca M. Riordan. </a:t>
            </a:r>
            <a:r>
              <a:rPr lang="en-US" i="1" dirty="0"/>
              <a:t>Microsoft ADO</a:t>
            </a:r>
            <a:r>
              <a:rPr lang="en-US" dirty="0"/>
              <a:t>. Net. Microsoft Press</a:t>
            </a:r>
          </a:p>
          <a:p>
            <a:r>
              <a:rPr lang="en-IN" b="1" dirty="0"/>
              <a:t>Reference Books</a:t>
            </a:r>
            <a:endParaRPr lang="en-US" dirty="0"/>
          </a:p>
          <a:p>
            <a:pPr lvl="1"/>
            <a:r>
              <a:rPr lang="en-US" i="1" dirty="0"/>
              <a:t>Introduction to .NET framework</a:t>
            </a:r>
            <a:r>
              <a:rPr lang="en-US" dirty="0"/>
              <a:t>, </a:t>
            </a:r>
            <a:r>
              <a:rPr lang="en-US" dirty="0" err="1"/>
              <a:t>Wrox</a:t>
            </a:r>
            <a:r>
              <a:rPr lang="en-US" dirty="0"/>
              <a:t> publication</a:t>
            </a:r>
          </a:p>
          <a:p>
            <a:pPr lvl="1"/>
            <a:r>
              <a:rPr lang="en-US" i="1" dirty="0"/>
              <a:t>Programming with C#,</a:t>
            </a:r>
            <a:r>
              <a:rPr lang="en-US" dirty="0"/>
              <a:t> Bharat &amp; Co. </a:t>
            </a:r>
          </a:p>
          <a:p>
            <a:pPr lvl="1"/>
            <a:r>
              <a:rPr lang="en-US" i="1" dirty="0"/>
              <a:t>Programming with C#.net</a:t>
            </a:r>
            <a:r>
              <a:rPr lang="en-US" dirty="0"/>
              <a:t>, C. </a:t>
            </a:r>
            <a:r>
              <a:rPr lang="en-US" dirty="0" err="1"/>
              <a:t>Jamnadas</a:t>
            </a:r>
            <a:r>
              <a:rPr lang="en-US" dirty="0"/>
              <a:t> &amp; Co.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491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Core 12: Programming with C#.NET</vt:lpstr>
      <vt:lpstr>Objectives</vt:lpstr>
      <vt:lpstr>Unit -1 .NET Framework</vt:lpstr>
      <vt:lpstr>Unit -2 C# Basics</vt:lpstr>
      <vt:lpstr>Unit – 3 OOP</vt:lpstr>
      <vt:lpstr>Unit – 4 Working With GUI</vt:lpstr>
      <vt:lpstr>Unit – 5 Database Programming With ADO.NET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250</cp:revision>
  <dcterms:created xsi:type="dcterms:W3CDTF">2020-05-18T03:14:36Z</dcterms:created>
  <dcterms:modified xsi:type="dcterms:W3CDTF">2020-09-02T04:45:13Z</dcterms:modified>
</cp:coreProperties>
</file>