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9" r:id="rId4"/>
    <p:sldId id="268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B073-DBA7-4B5C-8A0A-F57DFBA507F6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ariable is </a:t>
            </a:r>
            <a:r>
              <a:rPr lang="en-US" dirty="0"/>
              <a:t>a storage </a:t>
            </a:r>
            <a:r>
              <a:rPr lang="en-US" dirty="0" smtClean="0"/>
              <a:t>address, paired </a:t>
            </a:r>
            <a:r>
              <a:rPr lang="en-US" dirty="0"/>
              <a:t>with an associated symbolic name, which contains some known or unknown quantity of information referred to as a value.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must </a:t>
            </a:r>
            <a:r>
              <a:rPr lang="en-US" dirty="0"/>
              <a:t>be declared prior to their use.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type of a variable cannot </a:t>
            </a:r>
            <a:r>
              <a:rPr lang="en-US" dirty="0" smtClean="0"/>
              <a:t>change during </a:t>
            </a:r>
            <a:r>
              <a:rPr lang="en-US" dirty="0"/>
              <a:t>its lifetime</a:t>
            </a:r>
            <a:r>
              <a:rPr lang="en-US" dirty="0" smtClean="0"/>
              <a:t>.</a:t>
            </a:r>
          </a:p>
          <a:p>
            <a:r>
              <a:rPr lang="en-US" dirty="0"/>
              <a:t>The name can contain letters, digits, and the underscore </a:t>
            </a:r>
            <a:r>
              <a:rPr lang="en-US" dirty="0" smtClean="0"/>
              <a:t>character.</a:t>
            </a:r>
          </a:p>
          <a:p>
            <a:r>
              <a:rPr lang="en-US" dirty="0" smtClean="0"/>
              <a:t>The first character of the name must be a letter. The underscore is also a legal first character, but its use is not recommended at the beginning of a name. C# is case-sensitive; thus, the names count and Count refer to two different variables.</a:t>
            </a:r>
          </a:p>
          <a:p>
            <a:r>
              <a:rPr lang="en-US" dirty="0" smtClean="0"/>
              <a:t>C</a:t>
            </a:r>
            <a:r>
              <a:rPr lang="en-US" dirty="0"/>
              <a:t># keywords can't be used as variable names.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Variables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a variable</a:t>
            </a:r>
          </a:p>
          <a:p>
            <a:pPr lvl="1"/>
            <a:r>
              <a:rPr lang="en-US" dirty="0" smtClean="0"/>
              <a:t>Syntax: </a:t>
            </a:r>
            <a:r>
              <a:rPr lang="en-US" i="1" dirty="0" smtClean="0"/>
              <a:t>type </a:t>
            </a:r>
            <a:r>
              <a:rPr lang="en-US" i="1" dirty="0" err="1"/>
              <a:t>var</a:t>
            </a:r>
            <a:r>
              <a:rPr lang="en-US" i="1" dirty="0"/>
              <a:t>-name</a:t>
            </a:r>
            <a:r>
              <a:rPr lang="en-US" i="1" dirty="0" smtClean="0"/>
              <a:t>; </a:t>
            </a:r>
          </a:p>
          <a:p>
            <a:pPr lvl="1"/>
            <a:r>
              <a:rPr lang="en-US" dirty="0"/>
              <a:t>where </a:t>
            </a:r>
            <a:r>
              <a:rPr lang="en-US" i="1" dirty="0"/>
              <a:t>type </a:t>
            </a:r>
            <a:r>
              <a:rPr lang="en-US" dirty="0"/>
              <a:t>is the data type of the variable and </a:t>
            </a:r>
            <a:r>
              <a:rPr lang="en-US" i="1" dirty="0" err="1"/>
              <a:t>var</a:t>
            </a:r>
            <a:r>
              <a:rPr lang="en-US" i="1" dirty="0"/>
              <a:t>-name </a:t>
            </a:r>
            <a:r>
              <a:rPr lang="en-US" dirty="0"/>
              <a:t>is its name</a:t>
            </a:r>
            <a:r>
              <a:rPr lang="en-US" dirty="0" smtClean="0"/>
              <a:t>.</a:t>
            </a:r>
          </a:p>
          <a:p>
            <a:r>
              <a:rPr lang="en-US" dirty="0"/>
              <a:t>Initializing a </a:t>
            </a:r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Syntax: </a:t>
            </a:r>
            <a:r>
              <a:rPr lang="en-US" i="1" dirty="0"/>
              <a:t>type </a:t>
            </a:r>
            <a:r>
              <a:rPr lang="en-US" i="1" dirty="0" err="1"/>
              <a:t>var</a:t>
            </a:r>
            <a:r>
              <a:rPr lang="en-US" i="1" dirty="0"/>
              <a:t>-name </a:t>
            </a:r>
            <a:r>
              <a:rPr lang="en-US" dirty="0"/>
              <a:t>= </a:t>
            </a:r>
            <a:r>
              <a:rPr lang="en-US" i="1" dirty="0"/>
              <a:t>value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Here, </a:t>
            </a:r>
            <a:r>
              <a:rPr lang="en-US" i="1" dirty="0"/>
              <a:t>value </a:t>
            </a:r>
            <a:r>
              <a:rPr lang="en-US" dirty="0"/>
              <a:t>is the value that is given to the variable when it is created. The value must </a:t>
            </a:r>
            <a:r>
              <a:rPr lang="en-US" dirty="0" smtClean="0"/>
              <a:t>be compatible </a:t>
            </a:r>
            <a:r>
              <a:rPr lang="en-US" dirty="0"/>
              <a:t>with the specified type</a:t>
            </a:r>
            <a:r>
              <a:rPr lang="en-US" dirty="0" smtClean="0"/>
              <a:t>.</a:t>
            </a:r>
          </a:p>
          <a:p>
            <a:r>
              <a:rPr lang="en-US" dirty="0"/>
              <a:t>Dynamic Initialization</a:t>
            </a:r>
            <a:endParaRPr lang="en-US" dirty="0" smtClean="0"/>
          </a:p>
          <a:p>
            <a:pPr lvl="1"/>
            <a:r>
              <a:rPr lang="en-US" dirty="0"/>
              <a:t>C# </a:t>
            </a:r>
            <a:r>
              <a:rPr lang="en-US" dirty="0" smtClean="0"/>
              <a:t>allows variables </a:t>
            </a:r>
            <a:r>
              <a:rPr lang="en-US" dirty="0"/>
              <a:t>to be initialized dynamically, using any expression valid at the point at </a:t>
            </a:r>
            <a:r>
              <a:rPr lang="en-US" dirty="0" smtClean="0"/>
              <a:t>which the </a:t>
            </a:r>
            <a:r>
              <a:rPr lang="en-US" dirty="0"/>
              <a:t>variable is declared.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4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Implicitly Typed Variables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implicitly typed variable is declared using the keyword </a:t>
            </a:r>
            <a:r>
              <a:rPr lang="en-US" dirty="0" err="1"/>
              <a:t>var</a:t>
            </a:r>
            <a:r>
              <a:rPr lang="en-US" dirty="0"/>
              <a:t>, and it must be initialized</a:t>
            </a:r>
            <a:r>
              <a:rPr lang="en-US" dirty="0" smtClean="0"/>
              <a:t>.</a:t>
            </a:r>
          </a:p>
          <a:p>
            <a:r>
              <a:rPr lang="en-US" dirty="0"/>
              <a:t>The compiler uses the type of the initializer to determine the type of the variable</a:t>
            </a:r>
            <a:r>
              <a:rPr lang="en-US" dirty="0" smtClean="0"/>
              <a:t>.</a:t>
            </a:r>
          </a:p>
          <a:p>
            <a:r>
              <a:rPr lang="en-US" dirty="0"/>
              <a:t>However</a:t>
            </a:r>
            <a:r>
              <a:rPr lang="en-US" dirty="0" smtClean="0"/>
              <a:t>, beginning </a:t>
            </a:r>
            <a:r>
              <a:rPr lang="en-US" dirty="0"/>
              <a:t>with C# 3.0, it became possible to let the compiler determine the type of a </a:t>
            </a:r>
            <a:r>
              <a:rPr lang="en-US" dirty="0" smtClean="0"/>
              <a:t>local variable </a:t>
            </a:r>
            <a:r>
              <a:rPr lang="en-US" dirty="0"/>
              <a:t>based on the value used to initialize it. This is called an </a:t>
            </a:r>
            <a:r>
              <a:rPr lang="en-US" i="1" dirty="0"/>
              <a:t>implicitly typed variable.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8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</TotalTime>
  <Words>291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Variable</vt:lpstr>
      <vt:lpstr>Introduction</vt:lpstr>
      <vt:lpstr>A Closer Look at Variables</vt:lpstr>
      <vt:lpstr>Implicitly Typed Variables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</dc:creator>
  <cp:lastModifiedBy>Divyesh</cp:lastModifiedBy>
  <cp:revision>190</cp:revision>
  <dcterms:created xsi:type="dcterms:W3CDTF">2020-05-18T03:14:36Z</dcterms:created>
  <dcterms:modified xsi:type="dcterms:W3CDTF">2020-07-24T04:43:38Z</dcterms:modified>
</cp:coreProperties>
</file>