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Output Options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</a:t>
            </a:r>
            <a:r>
              <a:rPr lang="en-US" dirty="0"/>
              <a:t>has been </a:t>
            </a:r>
            <a:r>
              <a:rPr lang="en-US" dirty="0" smtClean="0"/>
              <a:t>output using </a:t>
            </a:r>
            <a:r>
              <a:rPr lang="en-US" dirty="0"/>
              <a:t>a </a:t>
            </a:r>
            <a:r>
              <a:rPr lang="en-US" dirty="0" err="1"/>
              <a:t>WriteLine</a:t>
            </a:r>
            <a:r>
              <a:rPr lang="en-US" dirty="0"/>
              <a:t>( ) statement, it has </a:t>
            </a:r>
            <a:r>
              <a:rPr lang="en-US" dirty="0" smtClean="0"/>
              <a:t>been displayed </a:t>
            </a:r>
            <a:r>
              <a:rPr lang="en-US" dirty="0"/>
              <a:t>using the default format.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outputting lists of data, you have been separating each part of the list with a </a:t>
            </a:r>
            <a:r>
              <a:rPr lang="en-US" dirty="0" smtClean="0"/>
              <a:t>plus sign</a:t>
            </a:r>
            <a:r>
              <a:rPr lang="en-US" dirty="0"/>
              <a:t>, as shown here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("You </a:t>
            </a:r>
            <a:r>
              <a:rPr lang="en-US" sz="2400" dirty="0"/>
              <a:t>ordered " + 2 + " items at $" + 3 + " each</a:t>
            </a:r>
            <a:r>
              <a:rPr lang="en-US" sz="2400" dirty="0" smtClean="0"/>
              <a:t>.");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floating-point value, </a:t>
            </a:r>
            <a:r>
              <a:rPr lang="en-US" dirty="0" smtClean="0"/>
              <a:t>you can’t </a:t>
            </a:r>
            <a:r>
              <a:rPr lang="en-US" dirty="0"/>
              <a:t>control the number of decimal places displayed. Consider the following statement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("Here is 10/3: " + 10.0/3.0</a:t>
            </a:r>
            <a:r>
              <a:rPr lang="en-US" dirty="0" smtClean="0"/>
              <a:t>);</a:t>
            </a:r>
          </a:p>
          <a:p>
            <a:r>
              <a:rPr lang="en-US" dirty="0"/>
              <a:t>O</a:t>
            </a:r>
            <a:r>
              <a:rPr lang="en-US" dirty="0" smtClean="0"/>
              <a:t>utput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02" y="5252477"/>
            <a:ext cx="4076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control </a:t>
            </a:r>
            <a:r>
              <a:rPr lang="en-US" dirty="0" smtClean="0"/>
              <a:t>numeric </a:t>
            </a:r>
            <a:r>
              <a:rPr lang="en-US" smtClean="0"/>
              <a:t>data,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(“</a:t>
            </a:r>
            <a:r>
              <a:rPr lang="en-US" i="1" dirty="0"/>
              <a:t>format string</a:t>
            </a:r>
            <a:r>
              <a:rPr lang="en-US" dirty="0"/>
              <a:t>”, </a:t>
            </a:r>
            <a:r>
              <a:rPr lang="en-US" i="1" dirty="0"/>
              <a:t>arg0</a:t>
            </a:r>
            <a:r>
              <a:rPr lang="en-US" dirty="0"/>
              <a:t>, </a:t>
            </a:r>
            <a:r>
              <a:rPr lang="en-US" i="1" dirty="0"/>
              <a:t>arg1</a:t>
            </a:r>
            <a:r>
              <a:rPr lang="en-US" dirty="0"/>
              <a:t>, ... , </a:t>
            </a:r>
            <a:r>
              <a:rPr lang="en-US" i="1" dirty="0" err="1"/>
              <a:t>argN</a:t>
            </a:r>
            <a:r>
              <a:rPr lang="en-US" dirty="0" smtClean="0"/>
              <a:t>);</a:t>
            </a:r>
          </a:p>
          <a:p>
            <a:r>
              <a:rPr lang="en-US" dirty="0"/>
              <a:t>In this version, the arguments to </a:t>
            </a:r>
            <a:r>
              <a:rPr lang="en-US" dirty="0" err="1"/>
              <a:t>WriteLine</a:t>
            </a:r>
            <a:r>
              <a:rPr lang="en-US" dirty="0"/>
              <a:t>( ) are separated by commas and not + signs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format </a:t>
            </a:r>
            <a:r>
              <a:rPr lang="en-US" i="1" dirty="0"/>
              <a:t>string </a:t>
            </a:r>
            <a:r>
              <a:rPr lang="en-US" dirty="0"/>
              <a:t>contains two items: regular, printing characters that are displayed as-is, </a:t>
            </a:r>
            <a:r>
              <a:rPr lang="en-US" dirty="0" smtClean="0"/>
              <a:t>and format </a:t>
            </a:r>
            <a:r>
              <a:rPr lang="en-US" dirty="0"/>
              <a:t>specifiers. Format specifiers take this general form</a:t>
            </a:r>
            <a:r>
              <a:rPr lang="en-US" dirty="0" smtClean="0"/>
              <a:t>: </a:t>
            </a:r>
            <a:r>
              <a:rPr lang="en-US" dirty="0"/>
              <a:t>{</a:t>
            </a:r>
            <a:r>
              <a:rPr lang="en-US" i="1" dirty="0" err="1"/>
              <a:t>argnum</a:t>
            </a:r>
            <a:r>
              <a:rPr lang="en-US" dirty="0"/>
              <a:t>, </a:t>
            </a:r>
            <a:r>
              <a:rPr lang="en-US" i="1" dirty="0"/>
              <a:t>width</a:t>
            </a:r>
            <a:r>
              <a:rPr lang="en-US" dirty="0"/>
              <a:t>: </a:t>
            </a:r>
            <a:r>
              <a:rPr lang="en-US" i="1" dirty="0" err="1"/>
              <a:t>fmt</a:t>
            </a:r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</a:t>
            </a:r>
            <a:r>
              <a:rPr lang="en-US" i="1" dirty="0" err="1"/>
              <a:t>argnum</a:t>
            </a:r>
            <a:r>
              <a:rPr lang="en-US" i="1" dirty="0"/>
              <a:t> </a:t>
            </a:r>
            <a:r>
              <a:rPr lang="en-US" dirty="0"/>
              <a:t>specifies the number of the argument (starting from zero) to display. </a:t>
            </a:r>
            <a:r>
              <a:rPr lang="en-US" dirty="0" smtClean="0"/>
              <a:t>The minimum </a:t>
            </a:r>
            <a:r>
              <a:rPr lang="en-US" dirty="0"/>
              <a:t>width of the field is specified by </a:t>
            </a:r>
            <a:r>
              <a:rPr lang="en-US" i="1" dirty="0"/>
              <a:t>width, </a:t>
            </a:r>
            <a:r>
              <a:rPr lang="en-US" dirty="0"/>
              <a:t>and the format is specified by </a:t>
            </a:r>
            <a:r>
              <a:rPr lang="en-US" i="1" dirty="0" err="1"/>
              <a:t>fmt</a:t>
            </a:r>
            <a:r>
              <a:rPr lang="en-US" i="1" dirty="0"/>
              <a:t>. </a:t>
            </a:r>
            <a:r>
              <a:rPr lang="en-US" dirty="0" smtClean="0"/>
              <a:t>The </a:t>
            </a:r>
            <a:r>
              <a:rPr lang="en-US" i="1" dirty="0" smtClean="0"/>
              <a:t>width </a:t>
            </a:r>
            <a:r>
              <a:rPr lang="en-US" dirty="0"/>
              <a:t>and </a:t>
            </a:r>
            <a:r>
              <a:rPr lang="en-US" i="1" dirty="0" err="1"/>
              <a:t>fmt</a:t>
            </a:r>
            <a:r>
              <a:rPr lang="en-US" i="1" dirty="0"/>
              <a:t> </a:t>
            </a:r>
            <a:r>
              <a:rPr lang="en-US" dirty="0"/>
              <a:t>are optional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("February has {0} or {1} days.", 28, 29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can see, the value 28 is substituted for {0}, and 29 is substituted for {1}.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045" y="4224505"/>
            <a:ext cx="3571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("February has {0,10} or {1,5} days.", 28, 29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As you can see, spaces have been added to fill out the unused portions of the fields.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302" y="3436900"/>
            <a:ext cx="5076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("Value\</a:t>
            </a:r>
            <a:r>
              <a:rPr lang="en-US" dirty="0" err="1"/>
              <a:t>tSquared</a:t>
            </a:r>
            <a:r>
              <a:rPr lang="en-US" dirty="0"/>
              <a:t>\</a:t>
            </a:r>
            <a:r>
              <a:rPr lang="en-US" dirty="0" err="1"/>
              <a:t>tCubed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nn-NO" dirty="0" smtClean="0"/>
              <a:t>for(i </a:t>
            </a:r>
            <a:r>
              <a:rPr lang="nn-NO" dirty="0"/>
              <a:t>= 1; i &lt; 5</a:t>
            </a:r>
            <a:r>
              <a:rPr lang="nn-NO" dirty="0" smtClean="0"/>
              <a:t>; </a:t>
            </a:r>
            <a:r>
              <a:rPr lang="nn-NO" dirty="0"/>
              <a:t>i++)</a:t>
            </a:r>
          </a:p>
          <a:p>
            <a:pPr marL="0" indent="0">
              <a:buNone/>
            </a:pPr>
            <a:r>
              <a:rPr lang="nn-NO" dirty="0" smtClean="0"/>
              <a:t>	Console.WriteLine</a:t>
            </a:r>
            <a:r>
              <a:rPr lang="nn-NO" dirty="0"/>
              <a:t>("{0}\t{1}\t{2}", i, i*i, i*i*i</a:t>
            </a:r>
            <a:r>
              <a:rPr lang="nn-NO" dirty="0" smtClean="0"/>
              <a:t>);</a:t>
            </a:r>
          </a:p>
          <a:p>
            <a:r>
              <a:rPr lang="nn-NO" dirty="0" smtClean="0"/>
              <a:t>Output: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671" y="4449239"/>
            <a:ext cx="2886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b="1" dirty="0"/>
              <a:t>#</a:t>
            </a:r>
            <a:r>
              <a:rPr lang="en-US" dirty="0"/>
              <a:t>s to mark the digit </a:t>
            </a:r>
            <a:r>
              <a:rPr lang="en-US" dirty="0" smtClean="0"/>
              <a:t>positions and also </a:t>
            </a:r>
            <a:r>
              <a:rPr lang="en-US" dirty="0"/>
              <a:t>specify the decimal point and commas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("Here is 10/3: {0:#.##}", 10.0/3.0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("{0:###,###.##}", 123456.56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210" y="4286428"/>
            <a:ext cx="254317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338" y="6274384"/>
            <a:ext cx="1457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 format can be used to improve the output from the price discount </a:t>
            </a:r>
            <a:r>
              <a:rPr lang="en-US" dirty="0" smtClean="0"/>
              <a:t>program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display monetary values, use the C format specifier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decimal </a:t>
            </a:r>
            <a:r>
              <a:rPr lang="en-US" dirty="0"/>
              <a:t>balance;</a:t>
            </a:r>
          </a:p>
          <a:p>
            <a:pPr marL="0" indent="0">
              <a:buNone/>
            </a:pPr>
            <a:r>
              <a:rPr lang="en-US" dirty="0" smtClean="0"/>
              <a:t>	balance </a:t>
            </a:r>
            <a:r>
              <a:rPr lang="en-US" dirty="0"/>
              <a:t>= 12323.09m;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("Current balance is {0:C}", balance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435" y="5574934"/>
            <a:ext cx="3933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6818"/>
            <a:ext cx="903642" cy="133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7" y="5751147"/>
            <a:ext cx="892884" cy="10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173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Some Output Options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311</cp:revision>
  <dcterms:created xsi:type="dcterms:W3CDTF">2020-05-18T03:14:36Z</dcterms:created>
  <dcterms:modified xsi:type="dcterms:W3CDTF">2020-07-07T04:58:09Z</dcterms:modified>
</cp:coreProperties>
</file>