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9" r:id="rId4"/>
    <p:sldId id="270" r:id="rId5"/>
    <p:sldId id="271" r:id="rId6"/>
    <p:sldId id="272"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08-Sep-20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08-Sep-20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08-Sep-20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08-Sep-20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08-Sep-20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08-Sep-20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08-Sep-20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08-Sep-20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08-Sep-20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08-Sep-20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08-Sep-20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08-Sep-20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Methods</a:t>
            </a:r>
          </a:p>
        </p:txBody>
      </p:sp>
      <p:sp>
        <p:nvSpPr>
          <p:cNvPr id="5" name="Subtitle 4"/>
          <p:cNvSpPr>
            <a:spLocks noGrp="1"/>
          </p:cNvSpPr>
          <p:nvPr>
            <p:ph type="subTitle" idx="1"/>
          </p:nvPr>
        </p:nvSpPr>
        <p:spPr/>
        <p:txBody>
          <a:bodyPr>
            <a:normAutofit/>
          </a:bodyPr>
          <a:lstStyle/>
          <a:p>
            <a:r>
              <a:rPr lang="en-US" dirty="0"/>
              <a:t>As explained, instance variables and methods are two of the primary constituents of classes. Methods are subroutines that manipulate the data defined by the class and, in many cases, provide access to that data.</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en-US" dirty="0"/>
              <a:t>A method contains one or more statements. In well-written C# code, each method performs only one task.</a:t>
            </a:r>
          </a:p>
          <a:p>
            <a:r>
              <a:rPr lang="en-US" dirty="0"/>
              <a:t>Each method has a name, and it is this name that is used to call the method. In general, you can name a method using any valid identifier.</a:t>
            </a:r>
          </a:p>
          <a:p>
            <a:r>
              <a:rPr lang="en-US" dirty="0"/>
              <a:t>However, remember that Main( ) is reserved for the method that begins execution of your program. Also, don’t use C#’s keywords for method names</a:t>
            </a:r>
            <a:r>
              <a:rPr lang="en-US" dirty="0" smtClean="0"/>
              <a:t>. </a:t>
            </a:r>
            <a:r>
              <a:rPr lang="en-US" dirty="0"/>
              <a:t>The general form of a method is shown here</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2" name="Picture 1"/>
          <p:cNvPicPr>
            <a:picLocks noChangeAspect="1"/>
          </p:cNvPicPr>
          <p:nvPr/>
        </p:nvPicPr>
        <p:blipFill>
          <a:blip r:embed="rId4"/>
          <a:stretch>
            <a:fillRect/>
          </a:stretch>
        </p:blipFill>
        <p:spPr>
          <a:xfrm>
            <a:off x="1079406" y="4931997"/>
            <a:ext cx="3686175" cy="819150"/>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Return from a Method</a:t>
            </a:r>
          </a:p>
        </p:txBody>
      </p:sp>
      <p:sp>
        <p:nvSpPr>
          <p:cNvPr id="5" name="Content Placeholder 4"/>
          <p:cNvSpPr>
            <a:spLocks noGrp="1"/>
          </p:cNvSpPr>
          <p:nvPr>
            <p:ph idx="1"/>
          </p:nvPr>
        </p:nvSpPr>
        <p:spPr/>
        <p:txBody>
          <a:bodyPr>
            <a:normAutofit/>
          </a:bodyPr>
          <a:lstStyle/>
          <a:p>
            <a:r>
              <a:rPr lang="en-US" dirty="0"/>
              <a:t>In general, there are two conditions that cause a method to return.</a:t>
            </a:r>
          </a:p>
          <a:p>
            <a:r>
              <a:rPr lang="en-US" dirty="0"/>
              <a:t>The first, is when the method’s closing curly brace is encountered.</a:t>
            </a:r>
          </a:p>
          <a:p>
            <a:r>
              <a:rPr lang="en-US" dirty="0"/>
              <a:t>The second is when a return statement is executed.</a:t>
            </a:r>
          </a:p>
          <a:p>
            <a:r>
              <a:rPr lang="en-US" dirty="0"/>
              <a:t>There are two forms of return: one for use in void methods (those that do not return a value) and one for returning values. </a:t>
            </a:r>
          </a:p>
          <a:p>
            <a:r>
              <a:rPr lang="en-US" dirty="0"/>
              <a:t>In a void method, you can cause the immediate termination of a method by using this form of return:</a:t>
            </a:r>
          </a:p>
          <a:p>
            <a:pPr marL="0" indent="0">
              <a:buNone/>
            </a:pPr>
            <a:r>
              <a:rPr lang="en-US" dirty="0"/>
              <a:t>	return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88761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Return from a Method</a:t>
            </a:r>
          </a:p>
        </p:txBody>
      </p:sp>
      <p:sp>
        <p:nvSpPr>
          <p:cNvPr id="5" name="Content Placeholder 4"/>
          <p:cNvSpPr>
            <a:spLocks noGrp="1"/>
          </p:cNvSpPr>
          <p:nvPr>
            <p:ph idx="1"/>
          </p:nvPr>
        </p:nvSpPr>
        <p:spPr/>
        <p:txBody>
          <a:bodyPr>
            <a:normAutofit/>
          </a:bodyPr>
          <a:lstStyle/>
          <a:p>
            <a:r>
              <a:rPr lang="en-US" dirty="0"/>
              <a:t>Return a Value</a:t>
            </a:r>
          </a:p>
          <a:p>
            <a:r>
              <a:rPr lang="en-US" dirty="0"/>
              <a:t>In C# methods will return a value. In fact, the ability to return a value is one of a method’s most useful features.</a:t>
            </a:r>
          </a:p>
          <a:p>
            <a:r>
              <a:rPr lang="en-US" dirty="0"/>
              <a:t>Methods return a value to the calling routine using this form of return:</a:t>
            </a:r>
          </a:p>
          <a:p>
            <a:pPr marL="0" indent="0">
              <a:buNone/>
            </a:pPr>
            <a:r>
              <a:rPr lang="en-US" dirty="0"/>
              <a:t>	return value;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849768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Parameters</a:t>
            </a:r>
          </a:p>
        </p:txBody>
      </p:sp>
      <p:sp>
        <p:nvSpPr>
          <p:cNvPr id="5" name="Content Placeholder 4"/>
          <p:cNvSpPr>
            <a:spLocks noGrp="1"/>
          </p:cNvSpPr>
          <p:nvPr>
            <p:ph idx="1"/>
          </p:nvPr>
        </p:nvSpPr>
        <p:spPr/>
        <p:txBody>
          <a:bodyPr>
            <a:normAutofit/>
          </a:bodyPr>
          <a:lstStyle/>
          <a:p>
            <a:r>
              <a:rPr lang="en-US" dirty="0"/>
              <a:t>It is possible to pass one or more values to a method when the method is called. A value passed to a method is called an argument. </a:t>
            </a:r>
          </a:p>
          <a:p>
            <a:r>
              <a:rPr lang="en-US" dirty="0"/>
              <a:t>Inside the method, the variable that receives the argument is called a formal parameter, or just parameter. Parameters are declared inside the parentheses.</a:t>
            </a:r>
          </a:p>
          <a:p>
            <a:r>
              <a:rPr lang="en-US" dirty="0"/>
              <a:t>The parameter declaration syntax is the same as that used for variables. The scope of a parameter is the body of its method.</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50837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Avoiding Unreachable Code</a:t>
            </a:r>
          </a:p>
        </p:txBody>
      </p:sp>
      <p:sp>
        <p:nvSpPr>
          <p:cNvPr id="5" name="Content Placeholder 4"/>
          <p:cNvSpPr>
            <a:spLocks noGrp="1"/>
          </p:cNvSpPr>
          <p:nvPr>
            <p:ph idx="1"/>
          </p:nvPr>
        </p:nvSpPr>
        <p:spPr/>
        <p:txBody>
          <a:bodyPr>
            <a:normAutofit/>
          </a:bodyPr>
          <a:lstStyle/>
          <a:p>
            <a:r>
              <a:rPr lang="en-US" dirty="0"/>
              <a:t>When creating methods, you should avoid causing a situation in which a portion of code cannot, under any circumstances, be executed. This is called unreachable code, and it is considered incorrect in 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69613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1123</TotalTime>
  <Words>400</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Methods</vt:lpstr>
      <vt:lpstr>Introduction</vt:lpstr>
      <vt:lpstr>Return from a Method</vt:lpstr>
      <vt:lpstr>Return from a Method</vt:lpstr>
      <vt:lpstr>Use Parameters</vt:lpstr>
      <vt:lpstr>Avoiding Unreachable Code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271</cp:revision>
  <dcterms:created xsi:type="dcterms:W3CDTF">2020-05-18T03:14:36Z</dcterms:created>
  <dcterms:modified xsi:type="dcterms:W3CDTF">2020-09-08T05:27:04Z</dcterms:modified>
</cp:coreProperties>
</file>