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E5B04-1CD1-40D4-87DF-62AEA96E7552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94E95-2D79-4A11-A78D-3734A5C0D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Co Curricular Course</a:t>
            </a:r>
          </a:p>
          <a:p>
            <a:r>
              <a:rPr lang="en-US" b="1" dirty="0" smtClean="0"/>
              <a:t>C.S. &amp; I.T. Department</a:t>
            </a:r>
          </a:p>
          <a:p>
            <a:r>
              <a:rPr lang="en-US" b="1" dirty="0" smtClean="0"/>
              <a:t>Atmiya University - Rajkot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was developed by Guido van </a:t>
            </a:r>
            <a:r>
              <a:rPr lang="en-US" dirty="0" err="1"/>
              <a:t>Rossum</a:t>
            </a:r>
            <a:r>
              <a:rPr lang="en-US" dirty="0"/>
              <a:t> in the late eighties and early nineties at the National Research Institute for Mathematics and Computer Science in the Netherlands.</a:t>
            </a:r>
          </a:p>
          <a:p>
            <a:r>
              <a:rPr lang="en-US" dirty="0"/>
              <a:t>Python is derived from many other languages, including ABC, Modula-3, C, C++, Algol-68, </a:t>
            </a:r>
            <a:r>
              <a:rPr lang="en-US" dirty="0" err="1"/>
              <a:t>SmallTalk</a:t>
            </a:r>
            <a:r>
              <a:rPr lang="en-US" dirty="0"/>
              <a:t>, and Unix shell and other scripting languages.</a:t>
            </a:r>
          </a:p>
          <a:p>
            <a:r>
              <a:rPr lang="en-US" dirty="0"/>
              <a:t>Python is copyrighted. Like Perl, Python source code is now available under the GNU General Public License (GPL).</a:t>
            </a:r>
          </a:p>
          <a:p>
            <a:r>
              <a:rPr lang="en-US" dirty="0"/>
              <a:t>Python is now maintained by a core development team at the institute, although Guido van </a:t>
            </a:r>
            <a:r>
              <a:rPr lang="en-US" dirty="0" err="1"/>
              <a:t>Rossum</a:t>
            </a:r>
            <a:r>
              <a:rPr lang="en-US" dirty="0"/>
              <a:t> still holds a vital role in directing its progress.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4" y="27748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general-purpose interpreted, interactive, object-oriented, and high-level programming language. It was created by Guido van </a:t>
            </a:r>
            <a:r>
              <a:rPr lang="en-US" dirty="0" err="1"/>
              <a:t>Rossum</a:t>
            </a:r>
            <a:r>
              <a:rPr lang="en-US" dirty="0"/>
              <a:t> during 1985- 1990. Like Perl, Python source code is also available under the GNU General Public License (GPL).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to Learn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high-level, interpreted, interactive and object-oriented scripting language. Python is designed to be highly readable. It uses English keywords frequently where as other languages use punctuation, and it has fewer syntactical constructions than other languages.</a:t>
            </a:r>
          </a:p>
          <a:p>
            <a:r>
              <a:rPr lang="en-US" dirty="0"/>
              <a:t>Python is a MUST for students and working professionals to become a great Software Engineer specially when they are working in Web Development Domain.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to Learn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Python is Interpreted</a:t>
            </a:r>
            <a:r>
              <a:rPr lang="en-US" dirty="0"/>
              <a:t> − Python is processed at runtime by the interpreter. You do not need to compile your program before executing it. This is similar to PERL and PHP.</a:t>
            </a:r>
          </a:p>
          <a:p>
            <a:r>
              <a:rPr lang="en-US" b="1" dirty="0"/>
              <a:t>Python is Interactive</a:t>
            </a:r>
            <a:r>
              <a:rPr lang="en-US" dirty="0"/>
              <a:t> − You can actually sit at a Python prompt and interact with the interpreter directly to write your programs.</a:t>
            </a:r>
          </a:p>
          <a:p>
            <a:r>
              <a:rPr lang="en-US" b="1" dirty="0"/>
              <a:t>Python is Object-Oriented</a:t>
            </a:r>
            <a:r>
              <a:rPr lang="en-US" dirty="0"/>
              <a:t> − Python supports Object-Oriented style or technique of programming that encapsulates code within objects.</a:t>
            </a:r>
          </a:p>
          <a:p>
            <a:r>
              <a:rPr lang="en-US" b="1" dirty="0"/>
              <a:t>Python is a Beginner's Language</a:t>
            </a:r>
            <a:r>
              <a:rPr lang="en-US" dirty="0"/>
              <a:t> − Python is a great language for the beginner-level programmers and supports the development of a wide range of applications from simple text processing to WWW browsers to games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Characteristics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supports functional and structured programming methods as well as OOP.</a:t>
            </a:r>
          </a:p>
          <a:p>
            <a:r>
              <a:rPr lang="en-US" dirty="0"/>
              <a:t>It can be used as a scripting language or can be compiled to byte-code for building large applications.</a:t>
            </a:r>
          </a:p>
          <a:p>
            <a:r>
              <a:rPr lang="en-US" dirty="0"/>
              <a:t>It provides very high-level dynamic data types and supports dynamic type checking.</a:t>
            </a:r>
          </a:p>
          <a:p>
            <a:r>
              <a:rPr lang="en-US" dirty="0"/>
              <a:t>It supports automatic garbage collection.</a:t>
            </a:r>
          </a:p>
          <a:p>
            <a:r>
              <a:rPr lang="en-US" dirty="0"/>
              <a:t>It can be easily integrated with C, C++, COM, ActiveX, CORBA, and Java.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Applications/Feature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Easy-to-learn</a:t>
            </a:r>
            <a:r>
              <a:rPr lang="en-US" dirty="0"/>
              <a:t> − Python has few keywords, simple structure, and a clearly defined syntax. This allows the student to pick up the language quickly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Easy-to-read</a:t>
            </a:r>
            <a:r>
              <a:rPr lang="en-US" dirty="0"/>
              <a:t> − Python code is more clearly defined and visible to the eyes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Easy-to-maintain</a:t>
            </a:r>
            <a:r>
              <a:rPr lang="en-US" dirty="0"/>
              <a:t> − Python's source code is fairly easy-to-maintain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A broad standard library </a:t>
            </a:r>
            <a:r>
              <a:rPr lang="en-US" dirty="0"/>
              <a:t>− Python's bulk of the library is very portable and cross-platform compatible on UNIX, Windows, and Macintosh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Interactive </a:t>
            </a:r>
            <a:r>
              <a:rPr lang="en-US" b="1" dirty="0"/>
              <a:t>Mode </a:t>
            </a:r>
            <a:r>
              <a:rPr lang="en-US" dirty="0"/>
              <a:t>− Python has support for an interactive mode which allows interactive testing and debugging of snippets of code.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Applications/Feature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Portable</a:t>
            </a:r>
            <a:r>
              <a:rPr lang="en-US" dirty="0"/>
              <a:t> − Python can run on a wide variety of hardware platforms and has the same interface on all platforms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Extendable</a:t>
            </a:r>
            <a:r>
              <a:rPr lang="en-US" dirty="0"/>
              <a:t> − You can add low-level modules to the Python interpreter. These modules enable programmers to add to or customize their tools to be more efficient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Databases </a:t>
            </a:r>
            <a:r>
              <a:rPr lang="en-US" dirty="0"/>
              <a:t>− Python provides interfaces to all major commercial databases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GUI Programming </a:t>
            </a:r>
            <a:r>
              <a:rPr lang="en-US" dirty="0"/>
              <a:t>− Python supports GUI applications that can be created and ported to many system calls, libraries and windows systems, such as Windows MFC, Macintosh, and the X Window system of Unix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Scalable</a:t>
            </a:r>
            <a:r>
              <a:rPr lang="en-US" dirty="0"/>
              <a:t> − Python provides a better structure and support for large programs than shell scripting.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Applications/Feature </a:t>
            </a:r>
            <a:r>
              <a:rPr lang="en-IN" b="1" dirty="0"/>
              <a:t>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Python is Interpreted</a:t>
            </a:r>
            <a:r>
              <a:rPr lang="en-US" dirty="0"/>
              <a:t> − Python is processed at runtime by the interpreter. You do not need to compile your program before executing it. This is similar to PERL and PHP.</a:t>
            </a:r>
          </a:p>
          <a:p>
            <a:r>
              <a:rPr lang="en-US" b="1" dirty="0"/>
              <a:t>Python is Interactive</a:t>
            </a:r>
            <a:r>
              <a:rPr lang="en-US" dirty="0"/>
              <a:t> − You can actually sit at a Python prompt and interact with the interpreter directly to write your programs.</a:t>
            </a:r>
          </a:p>
          <a:p>
            <a:r>
              <a:rPr lang="en-US" b="1" dirty="0"/>
              <a:t>Python is Object-Oriented</a:t>
            </a:r>
            <a:r>
              <a:rPr lang="en-US" dirty="0"/>
              <a:t> − Python supports Object-Oriented style or technique of programming that encapsulates code within objects.</a:t>
            </a:r>
          </a:p>
          <a:p>
            <a:r>
              <a:rPr lang="en-US" b="1" dirty="0"/>
              <a:t>Python is a Beginner's Language</a:t>
            </a:r>
            <a:r>
              <a:rPr lang="en-US" dirty="0"/>
              <a:t> − Python is a great language for the beginner-level programmers and supports the development of a wide range of applications from simple text processing to WWW browsers to games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Applications/Feature </a:t>
            </a:r>
            <a:r>
              <a:rPr lang="en-IN" b="1" dirty="0"/>
              <a:t>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supports functional and structured programming methods as well as OOP.</a:t>
            </a:r>
          </a:p>
          <a:p>
            <a:r>
              <a:rPr lang="en-US" dirty="0"/>
              <a:t>It can be used as a scripting language or can be compiled to byte-code for building large applications.</a:t>
            </a:r>
          </a:p>
          <a:p>
            <a:r>
              <a:rPr lang="en-US" dirty="0"/>
              <a:t>It provides very high-level dynamic data types and supports dynamic type checking.</a:t>
            </a:r>
          </a:p>
          <a:p>
            <a:r>
              <a:rPr lang="en-US" dirty="0"/>
              <a:t>It supports automatic garbage collection.</a:t>
            </a:r>
          </a:p>
          <a:p>
            <a:r>
              <a:rPr lang="en-US" dirty="0"/>
              <a:t>It can be easily integrated with C, C++, COM, ActiveX, CORBA, and Java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837</Words>
  <Application>Microsoft Office PowerPoint</Application>
  <PresentationFormat>Widescreen</PresentationFormat>
  <Paragraphs>58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Basic Programming with Python</vt:lpstr>
      <vt:lpstr>Introduction</vt:lpstr>
      <vt:lpstr>Why to Learn Python?</vt:lpstr>
      <vt:lpstr>Why to Learn Python?</vt:lpstr>
      <vt:lpstr>Characteristics of Python</vt:lpstr>
      <vt:lpstr>Applications/Feature of Python</vt:lpstr>
      <vt:lpstr>Applications/Feature of Python</vt:lpstr>
      <vt:lpstr>Applications/Feature of Python</vt:lpstr>
      <vt:lpstr>Applications/Feature of Python</vt:lpstr>
      <vt:lpstr>History of Python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68</cp:revision>
  <dcterms:created xsi:type="dcterms:W3CDTF">2019-07-12T04:35:26Z</dcterms:created>
  <dcterms:modified xsi:type="dcterms:W3CDTF">2020-11-07T07:36:06Z</dcterms:modified>
</cp:coreProperties>
</file>