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B04-1CD1-40D4-87DF-62AEA96E755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94E95-2D79-4A11-A78D-3734A5C0D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9EA2-16C1-4825-A4D7-09511B7A3EF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EA07-255A-4A5E-BDA5-70DF2ACC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Installation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Basic Programming with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 Curricular Course</a:t>
            </a:r>
          </a:p>
          <a:p>
            <a:r>
              <a:rPr lang="en-US" b="1" dirty="0" smtClean="0"/>
              <a:t>C.S. &amp; I.T. Department</a:t>
            </a:r>
          </a:p>
          <a:p>
            <a:r>
              <a:rPr lang="en-US" b="1" dirty="0" smtClean="0"/>
              <a:t>Atmiya University - Rajkot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3"/>
              </a:rPr>
              <a:t>https://www.python.org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962140" cy="43513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34871" y="4034117"/>
            <a:ext cx="462579" cy="258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2166" y="3840043"/>
            <a:ext cx="7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962140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425494"/>
            <a:ext cx="108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required version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00462" y="2758067"/>
            <a:ext cx="462579" cy="258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962140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89029"/>
            <a:ext cx="1117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required files and download it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969233" y="3001503"/>
            <a:ext cx="462579" cy="258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962140" cy="435133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72352" y="4490868"/>
            <a:ext cx="462579" cy="258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2269" y="4019795"/>
            <a:ext cx="147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</a:t>
            </a:r>
            <a:r>
              <a:rPr lang="en-US" dirty="0" smtClean="0"/>
              <a:t> this and click on </a:t>
            </a:r>
            <a:r>
              <a:rPr lang="en-US" b="1" dirty="0" smtClean="0"/>
              <a:t>Install Now </a:t>
            </a:r>
            <a:r>
              <a:rPr lang="en-US" dirty="0" smtClean="0"/>
              <a:t>link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command prompt and check python successfully install or not?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face the error, then set environment variable in system variable section like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9933"/>
          <a:stretch/>
        </p:blipFill>
        <p:spPr>
          <a:xfrm>
            <a:off x="838200" y="2949333"/>
            <a:ext cx="6933751" cy="86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1"/>
          <a:stretch/>
        </p:blipFill>
        <p:spPr>
          <a:xfrm>
            <a:off x="838200" y="5091557"/>
            <a:ext cx="6933751" cy="1212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359127" cy="4599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4" y="27748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</Words>
  <Application>Microsoft Office PowerPoint</Application>
  <PresentationFormat>Widescreen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Installation Basic Programming with Python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13</cp:revision>
  <dcterms:created xsi:type="dcterms:W3CDTF">2019-07-12T04:35:26Z</dcterms:created>
  <dcterms:modified xsi:type="dcterms:W3CDTF">2020-11-07T06:25:38Z</dcterms:modified>
</cp:coreProperties>
</file>