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E5B04-1CD1-40D4-87DF-62AEA96E7552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94E95-2D79-4A11-A78D-3734A5C0D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94E95-2D79-4A11-A78D-3734A5C0DC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9EA2-16C1-4825-A4D7-09511B7A3EF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EA07-255A-4A5E-BDA5-70DF2ACCB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Identifiers, Reserved </a:t>
            </a:r>
            <a:r>
              <a:rPr lang="en-IN" b="1" smtClean="0"/>
              <a:t>Words and Comments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Basic Programming with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 Curricular Course</a:t>
            </a:r>
          </a:p>
          <a:p>
            <a:r>
              <a:rPr lang="en-US" b="1" dirty="0" smtClean="0"/>
              <a:t>C.S. &amp; I.T. Department</a:t>
            </a:r>
          </a:p>
          <a:p>
            <a:r>
              <a:rPr lang="en-US" b="1" dirty="0" smtClean="0"/>
              <a:t>Atmiya University - Rajkot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identifier is a name used to identify a variable, function, class, module or other object. An identifier starts with a letter A to Z or a to z or an underscore (_) followed by zero or more letters, underscores and digits (0 to 9).</a:t>
            </a:r>
          </a:p>
          <a:p>
            <a:r>
              <a:rPr lang="en-US" dirty="0"/>
              <a:t>Python does not allow punctuation characters such as @, $, and % within identifiers. Python is a case sensitive programming language. Thus, Manpower and manpower are two different identifiers in Python.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names start with an uppercase letter. All other identifiers start with a lowercase letter.</a:t>
            </a:r>
          </a:p>
          <a:p>
            <a:r>
              <a:rPr lang="en-US" dirty="0"/>
              <a:t>Starting an identifier with a single leading underscore indicates that the identifier is private.</a:t>
            </a:r>
          </a:p>
          <a:p>
            <a:r>
              <a:rPr lang="en-US" dirty="0"/>
              <a:t>Starting an identifier with two leading underscores indicates a strongly private identifier.</a:t>
            </a:r>
          </a:p>
          <a:p>
            <a:r>
              <a:rPr lang="en-US" dirty="0"/>
              <a:t>If the identifier also ends with two trailing underscores, the identifier is a language-defined special name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reserved words and you cannot use them as constant or variable or any other identifier names. All the Python keywords contain lowercase letters only.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09309"/>
              </p:ext>
            </p:extLst>
          </p:nvPr>
        </p:nvGraphicFramePr>
        <p:xfrm>
          <a:off x="1172585" y="3105446"/>
          <a:ext cx="7541109" cy="3657600"/>
        </p:xfrm>
        <a:graphic>
          <a:graphicData uri="http://schemas.openxmlformats.org/drawingml/2006/table">
            <a:tbl>
              <a:tblPr/>
              <a:tblGrid>
                <a:gridCol w="2513703"/>
                <a:gridCol w="2513703"/>
                <a:gridCol w="2513703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Lines and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no braces to indicate blocks of code for class and function definitions or flow control. Blocks of code are denoted by line indentation, which is rigidly enforced.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Multi-Line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Python typically end with a new line. Python does, however, allow the use of the line continuation character (\) to denote that the line should continue.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63" y="3207236"/>
            <a:ext cx="6867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Quotation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accepts single ('), double (") and triple (''' or """) quotes to denote string literals, as long as the same type of quote starts and ends the string</a:t>
            </a:r>
            <a:r>
              <a:rPr lang="en-US" dirty="0" smtClean="0"/>
              <a:t>.</a:t>
            </a:r>
          </a:p>
          <a:p>
            <a:r>
              <a:rPr lang="en-US" dirty="0"/>
              <a:t>The triple quotes are used to span the string across multiple lines.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36" y="3663091"/>
            <a:ext cx="6867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sign (#) that is not inside a string literal begins a comment. All characters after the # and up to the end of the physical line are part of the comment and the Python interpreter ignores them</a:t>
            </a:r>
            <a:r>
              <a:rPr lang="en-US" dirty="0" smtClean="0"/>
              <a:t>.</a:t>
            </a:r>
          </a:p>
          <a:p>
            <a:r>
              <a:rPr lang="en-US" dirty="0"/>
              <a:t>Following triple-quoted string is also ignored by Python interpreter and can be used as a multiline comments: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47" y="4001294"/>
            <a:ext cx="6867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4" y="27748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5862920"/>
            <a:ext cx="903642" cy="90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9948"/>
            <a:ext cx="903642" cy="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421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Identifiers, Reserved Words and Comments Basic Programming with Python</vt:lpstr>
      <vt:lpstr>Python Identifiers</vt:lpstr>
      <vt:lpstr>Python Identifiers</vt:lpstr>
      <vt:lpstr>Reserved Words</vt:lpstr>
      <vt:lpstr>Lines and Indentation</vt:lpstr>
      <vt:lpstr>Multi-Line Statements</vt:lpstr>
      <vt:lpstr>Quotation in Python</vt:lpstr>
      <vt:lpstr>Comments in Python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68</cp:revision>
  <dcterms:created xsi:type="dcterms:W3CDTF">2019-07-12T04:35:26Z</dcterms:created>
  <dcterms:modified xsi:type="dcterms:W3CDTF">2020-11-07T07:36:33Z</dcterms:modified>
</cp:coreProperties>
</file>