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RadioButton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 err="1" smtClean="0">
                <a:solidFill>
                  <a:srgbClr val="002060"/>
                </a:solidFill>
              </a:rPr>
              <a:t>CheckBox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RadioButton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is an input control which is used to takes input from the user. It allows user to select a choice from the group of choices.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RadioButton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we can drag it from the toolbox of visual studio.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a server side control and ASP.NET provides own tag to create it. The example is given below.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asp:RadioButtonID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="RadioButton1"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runat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="server" Text="Male"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GroupName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="gender"/&gt;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RadioButton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3386"/>
              </p:ext>
            </p:extLst>
          </p:nvPr>
        </p:nvGraphicFramePr>
        <p:xfrm>
          <a:off x="964920" y="1619078"/>
          <a:ext cx="9717424" cy="4869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8431"/>
                <a:gridCol w="8078993"/>
              </a:tblGrid>
              <a:tr h="23424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53238" marR="53238" marT="53238" marB="5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3238" marR="53238" marT="53238" marB="53238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35492" marR="35492" marT="35492" marB="35492"/>
                </a:tc>
              </a:tr>
              <a:tr h="19875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TabIndex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tab order of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BorderWidth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border of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35492" marR="35492" marT="35492" marB="35492"/>
                </a:tc>
              </a:tr>
              <a:tr h="3265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GroupName</a:t>
                      </a:r>
                    </a:p>
                  </a:txBody>
                  <a:tcPr marL="35492" marR="35492" marT="35492" marB="3549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name of the radio button group.</a:t>
                      </a:r>
                    </a:p>
                  </a:txBody>
                  <a:tcPr marL="35492" marR="35492" marT="35492" marB="35492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CheckBox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7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is used to get multiple inputs from the user. It allows user to select choices from the set of choices.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takes user input in yes or no format. It is useful when we want multiple choices from the user.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CheckBox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we can drag it from the toolbox in visual studio.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a server side control and ASP.NET provides own tag to create it. The example is given below.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asp:CheckBox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ID="CheckBox2"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runat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="server" Text="J2EE"/&gt;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CheckBox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19199"/>
              </p:ext>
            </p:extLst>
          </p:nvPr>
        </p:nvGraphicFramePr>
        <p:xfrm>
          <a:off x="944914" y="1690688"/>
          <a:ext cx="9812733" cy="4997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4498"/>
                <a:gridCol w="8068235"/>
              </a:tblGrid>
              <a:tr h="25441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57822" marR="57822" marT="57822" marB="578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7822" marR="57822" marT="57822" marB="57822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38548" marR="38548" marT="38548" marB="38548"/>
                </a:tc>
              </a:tr>
              <a:tr h="21586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TabIndex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tab order of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BorderWidth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border of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38548" marR="38548" marT="38548" marB="38548"/>
                </a:tc>
              </a:tr>
              <a:tr h="35464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Checked</a:t>
                      </a:r>
                    </a:p>
                  </a:txBody>
                  <a:tcPr marL="38548" marR="38548" marT="38548" marB="385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check state of the control either true or false.</a:t>
                      </a:r>
                    </a:p>
                  </a:txBody>
                  <a:tcPr marL="38548" marR="38548" marT="38548" marB="38548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499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RadioButton and CheckBox Control</vt:lpstr>
      <vt:lpstr>RadioButton Control</vt:lpstr>
      <vt:lpstr>RadioButton Control</vt:lpstr>
      <vt:lpstr>CheckBox Control</vt:lpstr>
      <vt:lpstr>CheckBox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246</cp:revision>
  <dcterms:created xsi:type="dcterms:W3CDTF">2020-05-18T03:14:36Z</dcterms:created>
  <dcterms:modified xsi:type="dcterms:W3CDTF">2021-12-14T07:22:51Z</dcterms:modified>
</cp:coreProperties>
</file>