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74" r:id="rId10"/>
    <p:sldId id="275" r:id="rId11"/>
    <p:sldId id="276" r:id="rId12"/>
    <p:sldId id="277" r:id="rId13"/>
    <p:sldId id="278" r:id="rId14"/>
    <p:sldId id="27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a:t>ADO.NET Architecture </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 ADO.NET </a:t>
            </a:r>
            <a:r>
              <a:rPr lang="en-IN" dirty="0" err="1"/>
              <a:t>DataReader</a:t>
            </a:r>
            <a:r>
              <a:rPr lang="en-IN" dirty="0"/>
              <a:t> </a:t>
            </a:r>
          </a:p>
        </p:txBody>
      </p:sp>
      <p:sp>
        <p:nvSpPr>
          <p:cNvPr id="5" name="Content Placeholder 4"/>
          <p:cNvSpPr>
            <a:spLocks noGrp="1"/>
          </p:cNvSpPr>
          <p:nvPr>
            <p:ph idx="1"/>
          </p:nvPr>
        </p:nvSpPr>
        <p:spPr>
          <a:xfrm>
            <a:off x="838200" y="1825624"/>
            <a:ext cx="10353336" cy="4928763"/>
          </a:xfrm>
        </p:spPr>
        <p:txBody>
          <a:bodyPr>
            <a:normAutofit lnSpcReduction="10000"/>
          </a:bodyPr>
          <a:lstStyle/>
          <a:p>
            <a:r>
              <a:rPr lang="en-US" dirty="0"/>
              <a:t>The </a:t>
            </a:r>
            <a:r>
              <a:rPr lang="en-US" dirty="0" err="1"/>
              <a:t>DataReader</a:t>
            </a:r>
            <a:r>
              <a:rPr lang="en-US" dirty="0"/>
              <a:t> Object provides a connection oriented data access to the Data Sources. A Connection Object can contain only one </a:t>
            </a:r>
            <a:r>
              <a:rPr lang="en-US" dirty="0" err="1"/>
              <a:t>DataReader</a:t>
            </a:r>
            <a:r>
              <a:rPr lang="en-US" dirty="0"/>
              <a:t> at a time and the connection in the </a:t>
            </a:r>
            <a:r>
              <a:rPr lang="en-US" dirty="0" err="1"/>
              <a:t>DataReader</a:t>
            </a:r>
            <a:r>
              <a:rPr lang="en-US" dirty="0"/>
              <a:t> remains open, also it cannot be used for any other purpose while data is being accessed. When we started to read from a </a:t>
            </a:r>
            <a:r>
              <a:rPr lang="en-US" dirty="0" err="1"/>
              <a:t>DataReader</a:t>
            </a:r>
            <a:r>
              <a:rPr lang="en-US" dirty="0"/>
              <a:t> it should always be open and positioned prior to the first record. The Read() method in the </a:t>
            </a:r>
            <a:r>
              <a:rPr lang="en-US" dirty="0" err="1"/>
              <a:t>DataReader</a:t>
            </a:r>
            <a:r>
              <a:rPr lang="en-US" dirty="0"/>
              <a:t> is used to read the rows from </a:t>
            </a:r>
            <a:r>
              <a:rPr lang="en-US" dirty="0" err="1"/>
              <a:t>DataReader</a:t>
            </a:r>
            <a:r>
              <a:rPr lang="en-US" dirty="0"/>
              <a:t> and it always moves forward to a new valid row, if any row exist </a:t>
            </a:r>
            <a:r>
              <a:rPr lang="en-US" dirty="0" smtClean="0"/>
              <a:t>.</a:t>
            </a:r>
          </a:p>
          <a:p>
            <a:r>
              <a:rPr lang="en-US" dirty="0"/>
              <a:t>Usually we are using two types of </a:t>
            </a:r>
            <a:r>
              <a:rPr lang="en-US" dirty="0" err="1"/>
              <a:t>DataReader</a:t>
            </a:r>
            <a:r>
              <a:rPr lang="en-US" dirty="0"/>
              <a:t> in ADO.NET. They are </a:t>
            </a:r>
            <a:r>
              <a:rPr lang="en-US" dirty="0" err="1"/>
              <a:t>SqlDataReader</a:t>
            </a:r>
            <a:r>
              <a:rPr lang="en-US" dirty="0"/>
              <a:t> and the </a:t>
            </a:r>
            <a:r>
              <a:rPr lang="en-US" dirty="0" err="1"/>
              <a:t>OleDbDataReader</a:t>
            </a:r>
            <a:r>
              <a:rPr lang="en-US" dirty="0"/>
              <a:t> . The </a:t>
            </a:r>
            <a:r>
              <a:rPr lang="en-US" dirty="0" err="1"/>
              <a:t>System.Data.SqlClient</a:t>
            </a:r>
            <a:r>
              <a:rPr lang="en-US" dirty="0"/>
              <a:t> and </a:t>
            </a:r>
            <a:r>
              <a:rPr lang="en-US" dirty="0" err="1"/>
              <a:t>System.Data.OleDb</a:t>
            </a:r>
            <a:r>
              <a:rPr lang="en-US" dirty="0"/>
              <a:t> are containing these </a:t>
            </a:r>
            <a:r>
              <a:rPr lang="en-US" dirty="0" err="1"/>
              <a:t>DataReaders</a:t>
            </a:r>
            <a:r>
              <a:rPr lang="en-US" dirty="0"/>
              <a:t> </a:t>
            </a:r>
            <a:r>
              <a:rPr lang="en-US" dirty="0" smtClean="0"/>
              <a:t>respectively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86086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 ADO.NET </a:t>
            </a:r>
            <a:r>
              <a:rPr lang="en-IN" dirty="0" err="1" smtClean="0"/>
              <a:t>DataAdapter</a:t>
            </a:r>
            <a:endParaRPr lang="en-IN" dirty="0"/>
          </a:p>
        </p:txBody>
      </p:sp>
      <p:sp>
        <p:nvSpPr>
          <p:cNvPr id="5" name="Content Placeholder 4"/>
          <p:cNvSpPr>
            <a:spLocks noGrp="1"/>
          </p:cNvSpPr>
          <p:nvPr>
            <p:ph idx="1"/>
          </p:nvPr>
        </p:nvSpPr>
        <p:spPr>
          <a:xfrm>
            <a:off x="838200" y="1825624"/>
            <a:ext cx="7100944" cy="4928763"/>
          </a:xfrm>
        </p:spPr>
        <p:txBody>
          <a:bodyPr>
            <a:normAutofit lnSpcReduction="10000"/>
          </a:bodyPr>
          <a:lstStyle/>
          <a:p>
            <a:r>
              <a:rPr lang="en-US" dirty="0" err="1"/>
              <a:t>DataAdapter</a:t>
            </a:r>
            <a:r>
              <a:rPr lang="en-US" dirty="0"/>
              <a:t> is a part of the ADO.NET Data Provider. </a:t>
            </a:r>
            <a:r>
              <a:rPr lang="en-US" dirty="0" err="1"/>
              <a:t>DataAdapter</a:t>
            </a:r>
            <a:r>
              <a:rPr lang="en-US" dirty="0"/>
              <a:t> provides the communication between the Dataset and the </a:t>
            </a:r>
            <a:r>
              <a:rPr lang="en-US" dirty="0" err="1"/>
              <a:t>Datasource</a:t>
            </a:r>
            <a:r>
              <a:rPr lang="en-US" dirty="0"/>
              <a:t>. We can use the </a:t>
            </a:r>
            <a:r>
              <a:rPr lang="en-US" dirty="0" err="1"/>
              <a:t>DataAdapter</a:t>
            </a:r>
            <a:r>
              <a:rPr lang="en-US" dirty="0"/>
              <a:t> in combination with the </a:t>
            </a:r>
            <a:r>
              <a:rPr lang="en-US" dirty="0" err="1"/>
              <a:t>DataSet</a:t>
            </a:r>
            <a:r>
              <a:rPr lang="en-US" dirty="0"/>
              <a:t> Object. </a:t>
            </a:r>
            <a:r>
              <a:rPr lang="en-US" dirty="0" err="1"/>
              <a:t>DataAdapter</a:t>
            </a:r>
            <a:r>
              <a:rPr lang="en-US" dirty="0"/>
              <a:t> provides this combination by mapping Fill method, which changes the data in the </a:t>
            </a:r>
            <a:r>
              <a:rPr lang="en-US" dirty="0" err="1"/>
              <a:t>DataSet</a:t>
            </a:r>
            <a:r>
              <a:rPr lang="en-US" dirty="0"/>
              <a:t> to match the data in the data source, and Update, which changes the data in the data source to match the data in the </a:t>
            </a:r>
            <a:r>
              <a:rPr lang="en-US" dirty="0" err="1"/>
              <a:t>DataSet</a:t>
            </a:r>
            <a:r>
              <a:rPr lang="en-US" dirty="0"/>
              <a:t>. That is, these two objects combine to enable both data access and data manipulation capabilities.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16643"/>
          <a:stretch/>
        </p:blipFill>
        <p:spPr>
          <a:xfrm>
            <a:off x="7939144" y="1825624"/>
            <a:ext cx="3989843" cy="1885764"/>
          </a:xfrm>
          <a:prstGeom prst="rect">
            <a:avLst/>
          </a:prstGeom>
        </p:spPr>
      </p:pic>
    </p:spTree>
    <p:extLst>
      <p:ext uri="{BB962C8B-B14F-4D97-AF65-F5344CB8AC3E}">
        <p14:creationId xmlns:p14="http://schemas.microsoft.com/office/powerpoint/2010/main" val="3890175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 ADO.NET </a:t>
            </a:r>
            <a:r>
              <a:rPr lang="en-IN" dirty="0" err="1" smtClean="0"/>
              <a:t>DataAdapter</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a:t>The </a:t>
            </a:r>
            <a:r>
              <a:rPr lang="en-US" dirty="0" err="1"/>
              <a:t>DataAdapter</a:t>
            </a:r>
            <a:r>
              <a:rPr lang="en-US" dirty="0"/>
              <a:t> can perform Select , Insert , Update and Delete SQL operations in the Data Source. </a:t>
            </a:r>
            <a:r>
              <a:rPr lang="en-US" dirty="0" smtClean="0"/>
              <a:t>The </a:t>
            </a:r>
            <a:r>
              <a:rPr lang="en-US" dirty="0" err="1"/>
              <a:t>SelectCommand</a:t>
            </a:r>
            <a:r>
              <a:rPr lang="en-US" dirty="0"/>
              <a:t> property of the </a:t>
            </a:r>
            <a:r>
              <a:rPr lang="en-US" dirty="0" err="1"/>
              <a:t>DataAdapter</a:t>
            </a:r>
            <a:r>
              <a:rPr lang="en-US" dirty="0"/>
              <a:t> is a Command Object that retrieves data from the data source. The </a:t>
            </a:r>
            <a:r>
              <a:rPr lang="en-US" dirty="0" err="1"/>
              <a:t>InsertCommand</a:t>
            </a:r>
            <a:r>
              <a:rPr lang="en-US" dirty="0"/>
              <a:t> , </a:t>
            </a:r>
            <a:r>
              <a:rPr lang="en-US" dirty="0" err="1"/>
              <a:t>UpdateCommand</a:t>
            </a:r>
            <a:r>
              <a:rPr lang="en-US" dirty="0"/>
              <a:t> , and </a:t>
            </a:r>
            <a:r>
              <a:rPr lang="en-US" dirty="0" err="1"/>
              <a:t>DeleteCommand</a:t>
            </a:r>
            <a:r>
              <a:rPr lang="en-US" dirty="0"/>
              <a:t> properties of the </a:t>
            </a:r>
            <a:r>
              <a:rPr lang="en-US" dirty="0" err="1"/>
              <a:t>DataAdapter</a:t>
            </a:r>
            <a:r>
              <a:rPr lang="en-US" dirty="0"/>
              <a:t> are Command objects that manage updates to the data in the data source according to modifications made to the data in the </a:t>
            </a:r>
            <a:r>
              <a:rPr lang="en-US" dirty="0" err="1"/>
              <a:t>DataSet</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92163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a:t>
            </a:r>
            <a:r>
              <a:rPr lang="en-US" dirty="0" err="1" smtClean="0"/>
              <a:t>ADO.Net</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a:t>ADO stands for ActiveX Data Objects and it relies on COM whereas ADO.NET relies on managed providers defined by the .NET CLR (Common Language Runtime). ADO.NET provides consistent access to data sources such as SQL Server, as well as data sources exposed through OLE DB and XML. </a:t>
            </a:r>
            <a:r>
              <a:rPr lang="en-US" dirty="0" smtClean="0"/>
              <a:t>The </a:t>
            </a:r>
            <a:r>
              <a:rPr lang="en-US" dirty="0"/>
              <a:t>following are some Advantages of </a:t>
            </a:r>
            <a:r>
              <a:rPr lang="en-US" dirty="0" err="1" smtClean="0"/>
              <a:t>ADO.Net</a:t>
            </a:r>
            <a:r>
              <a:rPr lang="en-US" dirty="0" smtClean="0"/>
              <a:t>.</a:t>
            </a:r>
            <a:endParaRPr lang="en-US" dirty="0"/>
          </a:p>
          <a:p>
            <a:r>
              <a:rPr lang="en-US" dirty="0" smtClean="0"/>
              <a:t>ADO.NET </a:t>
            </a:r>
            <a:r>
              <a:rPr lang="en-US" dirty="0"/>
              <a:t>can have separate Objects that represent connections to different data sources. In ADO.NET you can create multiple data provider namespaces to connect specifically with a particular data source, making access faster and more efficient and allowing each namespace to exploit the features of its targeted data provider</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82633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a:t>
            </a:r>
            <a:r>
              <a:rPr lang="en-US" dirty="0" err="1" smtClean="0"/>
              <a:t>ADO.Net</a:t>
            </a:r>
            <a:endParaRPr lang="en-IN" dirty="0"/>
          </a:p>
        </p:txBody>
      </p:sp>
      <p:sp>
        <p:nvSpPr>
          <p:cNvPr id="5" name="Content Placeholder 4"/>
          <p:cNvSpPr>
            <a:spLocks noGrp="1"/>
          </p:cNvSpPr>
          <p:nvPr>
            <p:ph idx="1"/>
          </p:nvPr>
        </p:nvSpPr>
        <p:spPr>
          <a:xfrm>
            <a:off x="838200" y="1825624"/>
            <a:ext cx="10353336" cy="4928763"/>
          </a:xfrm>
        </p:spPr>
        <p:txBody>
          <a:bodyPr>
            <a:normAutofit fontScale="92500"/>
          </a:bodyPr>
          <a:lstStyle/>
          <a:p>
            <a:r>
              <a:rPr lang="en-US" dirty="0" smtClean="0"/>
              <a:t>ADO.NET </a:t>
            </a:r>
            <a:r>
              <a:rPr lang="en-US" dirty="0"/>
              <a:t>gives you the choice of either using client side or server side cursors.</a:t>
            </a:r>
          </a:p>
          <a:p>
            <a:r>
              <a:rPr lang="en-US" dirty="0"/>
              <a:t>ADO.NET introduces a new way of getting a single value from a query's results when you expect only one row and one column to return. The ADO.NET command object has an </a:t>
            </a:r>
            <a:r>
              <a:rPr lang="en-US" dirty="0" err="1"/>
              <a:t>ExecuteScalar</a:t>
            </a:r>
            <a:r>
              <a:rPr lang="en-US" dirty="0"/>
              <a:t> method which returns the first row and column's value from its associated query.</a:t>
            </a:r>
          </a:p>
          <a:p>
            <a:r>
              <a:rPr lang="en-US" dirty="0" err="1"/>
              <a:t>ADO.Net</a:t>
            </a:r>
            <a:r>
              <a:rPr lang="en-US" dirty="0"/>
              <a:t> dataset represents in memory representation of a database. </a:t>
            </a:r>
            <a:endParaRPr lang="en-US" dirty="0" smtClean="0"/>
          </a:p>
          <a:p>
            <a:r>
              <a:rPr lang="en-US" dirty="0" err="1" smtClean="0"/>
              <a:t>ADO.Net</a:t>
            </a:r>
            <a:r>
              <a:rPr lang="en-US" dirty="0" smtClean="0"/>
              <a:t> </a:t>
            </a:r>
            <a:r>
              <a:rPr lang="en-US" dirty="0"/>
              <a:t>datasets can hold data from various sources and integrate the data and write it back to one or several data sources.</a:t>
            </a:r>
          </a:p>
          <a:p>
            <a:r>
              <a:rPr lang="en-US" dirty="0"/>
              <a:t>The ADO.NET Framework supports two models of Data Access Architecture, Connection Oriented Data Access Architecture and Disconnected Data Access </a:t>
            </a:r>
            <a:r>
              <a:rPr lang="en-US"/>
              <a:t>Architecture</a:t>
            </a:r>
            <a:r>
              <a:rPr lang="en-US"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925765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a:xfrm>
            <a:off x="838200" y="1825624"/>
            <a:ext cx="6111240" cy="4928763"/>
          </a:xfrm>
        </p:spPr>
        <p:txBody>
          <a:bodyPr>
            <a:normAutofit/>
          </a:bodyPr>
          <a:lstStyle/>
          <a:p>
            <a:r>
              <a:rPr lang="en-US" dirty="0"/>
              <a:t>ADO.NET is a data access technology from Microsoft </a:t>
            </a:r>
            <a:r>
              <a:rPr lang="en-US" dirty="0" err="1"/>
              <a:t>.Net</a:t>
            </a:r>
            <a:r>
              <a:rPr lang="en-US" dirty="0"/>
              <a:t> Framework , which provides communication between relational and non-relational systems through a common set of </a:t>
            </a:r>
            <a:r>
              <a:rPr lang="en-US" dirty="0" smtClean="0"/>
              <a:t>components. ADO.NET </a:t>
            </a:r>
            <a:r>
              <a:rPr lang="en-US" dirty="0"/>
              <a:t>consist of a set of Objects that expose data access services to the .NET environment. ADO.NET is designed to be easy to use, and Visual Studio provides several wizards and other features that you can use to generate ADO.NET data access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7287"/>
          <a:stretch/>
        </p:blipFill>
        <p:spPr>
          <a:xfrm>
            <a:off x="7151704" y="1970341"/>
            <a:ext cx="4486275" cy="350530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Data Providers and </a:t>
            </a:r>
            <a:r>
              <a:rPr lang="en-IN" dirty="0" err="1"/>
              <a:t>DataSet</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a:t>The two key components of ADO.NET are Data Providers and </a:t>
            </a:r>
            <a:r>
              <a:rPr lang="en-US" dirty="0" err="1"/>
              <a:t>DataSet</a:t>
            </a:r>
            <a:r>
              <a:rPr lang="en-US" dirty="0"/>
              <a:t> . The </a:t>
            </a:r>
            <a:r>
              <a:rPr lang="en-US" dirty="0" err="1"/>
              <a:t>.Net</a:t>
            </a:r>
            <a:r>
              <a:rPr lang="en-US" dirty="0"/>
              <a:t> Framework includes mainly three Data Providers for ADO.NET. They are the Microsoft SQL Server Data Provider , OLEDB Data Provider and ODBC Data Provider . SQL Server uses the </a:t>
            </a:r>
            <a:r>
              <a:rPr lang="en-US" dirty="0" err="1"/>
              <a:t>SqlConnection</a:t>
            </a:r>
            <a:r>
              <a:rPr lang="en-US" dirty="0"/>
              <a:t> object , OLEDB uses the </a:t>
            </a:r>
            <a:r>
              <a:rPr lang="en-US" dirty="0" err="1"/>
              <a:t>OleDbConnection</a:t>
            </a:r>
            <a:r>
              <a:rPr lang="en-US" dirty="0"/>
              <a:t> Object and ODBC uses </a:t>
            </a:r>
            <a:r>
              <a:rPr lang="en-US" dirty="0" err="1"/>
              <a:t>OdbcConnection</a:t>
            </a:r>
            <a:r>
              <a:rPr lang="en-US" dirty="0"/>
              <a:t> Object respectively.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21507"/>
          <a:stretch/>
        </p:blipFill>
        <p:spPr>
          <a:xfrm>
            <a:off x="1096103" y="4439813"/>
            <a:ext cx="5822687" cy="1649015"/>
          </a:xfrm>
          <a:prstGeom prst="rect">
            <a:avLst/>
          </a:prstGeom>
        </p:spPr>
      </p:pic>
    </p:spTree>
    <p:extLst>
      <p:ext uri="{BB962C8B-B14F-4D97-AF65-F5344CB8AC3E}">
        <p14:creationId xmlns:p14="http://schemas.microsoft.com/office/powerpoint/2010/main" val="4052207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Data Providers and </a:t>
            </a:r>
            <a:r>
              <a:rPr lang="en-IN" dirty="0" err="1"/>
              <a:t>DataSet</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a:t>The four Objects from the </a:t>
            </a:r>
            <a:r>
              <a:rPr lang="en-US" dirty="0" err="1"/>
              <a:t>.Net</a:t>
            </a:r>
            <a:r>
              <a:rPr lang="en-US" dirty="0"/>
              <a:t> Framework provides the functionality of Data Providers in the ADO.NET. They are Connection Object, Command Object , </a:t>
            </a:r>
            <a:r>
              <a:rPr lang="en-US" dirty="0" err="1"/>
              <a:t>DataReader</a:t>
            </a:r>
            <a:r>
              <a:rPr lang="en-US" dirty="0"/>
              <a:t> Object and </a:t>
            </a:r>
            <a:r>
              <a:rPr lang="en-US" dirty="0" err="1"/>
              <a:t>DataAdapter</a:t>
            </a:r>
            <a:r>
              <a:rPr lang="en-US" dirty="0"/>
              <a:t> Object. The Connection Object provides physical connection to the Data Source. The Command Object uses to perform SQL statement or stored procedure to be executed at the Data Source. The </a:t>
            </a:r>
            <a:r>
              <a:rPr lang="en-US" dirty="0" err="1"/>
              <a:t>DataReader</a:t>
            </a:r>
            <a:r>
              <a:rPr lang="en-US" dirty="0"/>
              <a:t> Object is a stream-based , forward-only, read-only retrieval of query results from the Data Source, which do not update the data. Finally the </a:t>
            </a:r>
            <a:r>
              <a:rPr lang="en-US" dirty="0" err="1"/>
              <a:t>DataAdapter</a:t>
            </a:r>
            <a:r>
              <a:rPr lang="en-US" dirty="0"/>
              <a:t> Object , which populate a Dataset Object with results from a Data Source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91492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 ADO.NET Connection</a:t>
            </a:r>
          </a:p>
        </p:txBody>
      </p:sp>
      <p:sp>
        <p:nvSpPr>
          <p:cNvPr id="5" name="Content Placeholder 4"/>
          <p:cNvSpPr>
            <a:spLocks noGrp="1"/>
          </p:cNvSpPr>
          <p:nvPr>
            <p:ph idx="1"/>
          </p:nvPr>
        </p:nvSpPr>
        <p:spPr>
          <a:xfrm>
            <a:off x="838200" y="1825624"/>
            <a:ext cx="10353336" cy="4928763"/>
          </a:xfrm>
        </p:spPr>
        <p:txBody>
          <a:bodyPr>
            <a:normAutofit/>
          </a:bodyPr>
          <a:lstStyle/>
          <a:p>
            <a:r>
              <a:rPr lang="en-US" dirty="0"/>
              <a:t>The Connection Object is a part of ADO.NET Data Provider and it is a unique session with the Data Source. The Connection Object is Handling the part of physical communication between the C# application and the Data Source</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952" t="-12649" r="-2952" b="12649"/>
          <a:stretch/>
        </p:blipFill>
        <p:spPr>
          <a:xfrm>
            <a:off x="1132913" y="3194795"/>
            <a:ext cx="4009241" cy="2551335"/>
          </a:xfrm>
          <a:prstGeom prst="rect">
            <a:avLst/>
          </a:prstGeom>
        </p:spPr>
      </p:pic>
    </p:spTree>
    <p:extLst>
      <p:ext uri="{BB962C8B-B14F-4D97-AF65-F5344CB8AC3E}">
        <p14:creationId xmlns:p14="http://schemas.microsoft.com/office/powerpoint/2010/main" val="3567328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 ADO.NET Connection</a:t>
            </a:r>
          </a:p>
        </p:txBody>
      </p:sp>
      <p:sp>
        <p:nvSpPr>
          <p:cNvPr id="5" name="Content Placeholder 4"/>
          <p:cNvSpPr>
            <a:spLocks noGrp="1"/>
          </p:cNvSpPr>
          <p:nvPr>
            <p:ph idx="1"/>
          </p:nvPr>
        </p:nvSpPr>
        <p:spPr>
          <a:xfrm>
            <a:off x="838200" y="1825624"/>
            <a:ext cx="10353336" cy="4928763"/>
          </a:xfrm>
        </p:spPr>
        <p:txBody>
          <a:bodyPr>
            <a:normAutofit/>
          </a:bodyPr>
          <a:lstStyle/>
          <a:p>
            <a:r>
              <a:rPr lang="en-US" dirty="0"/>
              <a:t>The Connection Object connect to the specified Data Source and open a connection between the C# application and the Data Source, depends on the parameter specified in the Connection String . When the connection is established, SQL Commands will execute with the help of the Connection Object and retrieve or manipulate data in the Data Source.</a:t>
            </a:r>
          </a:p>
          <a:p>
            <a:r>
              <a:rPr lang="en-US" dirty="0"/>
              <a:t>Once the Database activity is over , Connection should be closed and release the Data Source resources</a:t>
            </a:r>
            <a:r>
              <a:rPr lang="en-US" dirty="0" smtClean="0"/>
              <a:t>.</a:t>
            </a:r>
          </a:p>
          <a:p>
            <a:r>
              <a:rPr lang="en-US" dirty="0" smtClean="0"/>
              <a:t>In </a:t>
            </a:r>
            <a:r>
              <a:rPr lang="en-US" dirty="0"/>
              <a:t>C# the type of the Connection is depend on which Data Source system you are working with</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012036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 ADO.NET </a:t>
            </a:r>
            <a:r>
              <a:rPr lang="en-US" dirty="0"/>
              <a:t>Command </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a:t>The Command Object in ADO.NET executes SQL statements and Stored Procedures against the data source specified in the C# Connection Object. The Command Object requires an instance of a C# </a:t>
            </a:r>
            <a:r>
              <a:rPr lang="en-US" dirty="0" smtClean="0"/>
              <a:t>Connection </a:t>
            </a:r>
            <a:r>
              <a:rPr lang="en-US" dirty="0"/>
              <a:t>Object for executing the SQL </a:t>
            </a:r>
            <a:r>
              <a:rPr lang="en-US" dirty="0" smtClean="0"/>
              <a:t>statements.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12437"/>
          <a:stretch/>
        </p:blipFill>
        <p:spPr>
          <a:xfrm>
            <a:off x="1109998" y="3468669"/>
            <a:ext cx="3515790" cy="2114550"/>
          </a:xfrm>
          <a:prstGeom prst="rect">
            <a:avLst/>
          </a:prstGeom>
        </p:spPr>
      </p:pic>
    </p:spTree>
    <p:extLst>
      <p:ext uri="{BB962C8B-B14F-4D97-AF65-F5344CB8AC3E}">
        <p14:creationId xmlns:p14="http://schemas.microsoft.com/office/powerpoint/2010/main" val="88079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 ADO.NET </a:t>
            </a:r>
            <a:r>
              <a:rPr lang="en-US" dirty="0"/>
              <a:t>Command </a:t>
            </a:r>
            <a:endParaRPr lang="en-IN" dirty="0"/>
          </a:p>
        </p:txBody>
      </p:sp>
      <p:sp>
        <p:nvSpPr>
          <p:cNvPr id="5" name="Content Placeholder 4"/>
          <p:cNvSpPr>
            <a:spLocks noGrp="1"/>
          </p:cNvSpPr>
          <p:nvPr>
            <p:ph idx="1"/>
          </p:nvPr>
        </p:nvSpPr>
        <p:spPr>
          <a:xfrm>
            <a:off x="838200" y="1825624"/>
            <a:ext cx="10353336" cy="4928763"/>
          </a:xfrm>
        </p:spPr>
        <p:txBody>
          <a:bodyPr>
            <a:normAutofit lnSpcReduction="10000"/>
          </a:bodyPr>
          <a:lstStyle/>
          <a:p>
            <a:r>
              <a:rPr lang="en-US" dirty="0"/>
              <a:t>In order to retrieve a </a:t>
            </a:r>
            <a:r>
              <a:rPr lang="en-US" dirty="0" err="1"/>
              <a:t>resultset</a:t>
            </a:r>
            <a:r>
              <a:rPr lang="en-US" dirty="0"/>
              <a:t> or execute an SQL statement against a Data Source , first you have to create a Connection Object and open a connection to the Data Source specified in the connection string. Next step is to assign the open connection to the connection property of the Command Object . Then the Command Object can execute the SQL statements. After the execution of the </a:t>
            </a:r>
            <a:r>
              <a:rPr lang="en-US" dirty="0" err="1"/>
              <a:t>SQl</a:t>
            </a:r>
            <a:r>
              <a:rPr lang="en-US" dirty="0"/>
              <a:t> statement, the Command Object will return a result set . We can retrieve the result set using a Data </a:t>
            </a:r>
            <a:r>
              <a:rPr lang="en-US" dirty="0" smtClean="0"/>
              <a:t>Reader.</a:t>
            </a:r>
          </a:p>
          <a:p>
            <a:r>
              <a:rPr lang="en-US" dirty="0" smtClean="0"/>
              <a:t>The </a:t>
            </a:r>
            <a:r>
              <a:rPr lang="en-US" dirty="0"/>
              <a:t>Command Object has a property called </a:t>
            </a:r>
            <a:r>
              <a:rPr lang="en-US" dirty="0" err="1"/>
              <a:t>CommandText</a:t>
            </a:r>
            <a:r>
              <a:rPr lang="en-US" dirty="0"/>
              <a:t> , which contains a String value that represents the command that will be executed against the Data Source. When the </a:t>
            </a:r>
            <a:r>
              <a:rPr lang="en-US" dirty="0" err="1"/>
              <a:t>CommandType</a:t>
            </a:r>
            <a:r>
              <a:rPr lang="en-US" dirty="0"/>
              <a:t> property is set to </a:t>
            </a:r>
            <a:r>
              <a:rPr lang="en-US" dirty="0" err="1"/>
              <a:t>StoredProcedure</a:t>
            </a:r>
            <a:r>
              <a:rPr lang="en-US" dirty="0"/>
              <a:t>, the </a:t>
            </a:r>
            <a:r>
              <a:rPr lang="en-US" dirty="0" err="1"/>
              <a:t>CommandText</a:t>
            </a:r>
            <a:r>
              <a:rPr lang="en-US" dirty="0"/>
              <a:t> property should be set to the name of the stored </a:t>
            </a:r>
            <a:r>
              <a:rPr lang="en-US"/>
              <a:t>procedure</a:t>
            </a:r>
            <a:r>
              <a:rPr lang="en-US"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855792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 ADO.NET </a:t>
            </a:r>
            <a:r>
              <a:rPr lang="en-IN" dirty="0" err="1"/>
              <a:t>DataReader</a:t>
            </a:r>
            <a:r>
              <a:rPr lang="en-IN" dirty="0"/>
              <a:t> </a:t>
            </a:r>
          </a:p>
        </p:txBody>
      </p:sp>
      <p:sp>
        <p:nvSpPr>
          <p:cNvPr id="5" name="Content Placeholder 4"/>
          <p:cNvSpPr>
            <a:spLocks noGrp="1"/>
          </p:cNvSpPr>
          <p:nvPr>
            <p:ph idx="1"/>
          </p:nvPr>
        </p:nvSpPr>
        <p:spPr>
          <a:xfrm>
            <a:off x="838200" y="1825624"/>
            <a:ext cx="10353336" cy="4928763"/>
          </a:xfrm>
        </p:spPr>
        <p:txBody>
          <a:bodyPr>
            <a:normAutofit/>
          </a:bodyPr>
          <a:lstStyle/>
          <a:p>
            <a:r>
              <a:rPr lang="en-US" dirty="0" err="1"/>
              <a:t>DataReader</a:t>
            </a:r>
            <a:r>
              <a:rPr lang="en-US" dirty="0"/>
              <a:t> Object in ADO.NET is a stream-based , forward-only, read-only retrieval of query results from the Data Sources , which do not update the data. The </a:t>
            </a:r>
            <a:r>
              <a:rPr lang="en-US" dirty="0" err="1"/>
              <a:t>DataReader</a:t>
            </a:r>
            <a:r>
              <a:rPr lang="en-US" dirty="0"/>
              <a:t> cannot be created directly from code, they can created only by calling the </a:t>
            </a:r>
            <a:r>
              <a:rPr lang="en-US" dirty="0" err="1"/>
              <a:t>ExecuteReader</a:t>
            </a:r>
            <a:r>
              <a:rPr lang="en-US" dirty="0"/>
              <a:t> method of a Command Object.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13803"/>
          <a:stretch/>
        </p:blipFill>
        <p:spPr>
          <a:xfrm>
            <a:off x="1033629" y="3880652"/>
            <a:ext cx="4732469" cy="2455602"/>
          </a:xfrm>
          <a:prstGeom prst="rect">
            <a:avLst/>
          </a:prstGeom>
        </p:spPr>
      </p:pic>
    </p:spTree>
    <p:extLst>
      <p:ext uri="{BB962C8B-B14F-4D97-AF65-F5344CB8AC3E}">
        <p14:creationId xmlns:p14="http://schemas.microsoft.com/office/powerpoint/2010/main" val="202485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1227</TotalTime>
  <Words>1184</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ADO.NET Architecture </vt:lpstr>
      <vt:lpstr>Introduction</vt:lpstr>
      <vt:lpstr>Data Providers and DataSet</vt:lpstr>
      <vt:lpstr>Data Providers and DataSet</vt:lpstr>
      <vt:lpstr>C# ADO.NET Connection</vt:lpstr>
      <vt:lpstr>C# ADO.NET Connection</vt:lpstr>
      <vt:lpstr>C# ADO.NET Command </vt:lpstr>
      <vt:lpstr>C# ADO.NET Command </vt:lpstr>
      <vt:lpstr>C# ADO.NET DataReader </vt:lpstr>
      <vt:lpstr>C# ADO.NET DataReader </vt:lpstr>
      <vt:lpstr>C# ADO.NET DataAdapter</vt:lpstr>
      <vt:lpstr>C# ADO.NET DataAdapter</vt:lpstr>
      <vt:lpstr>Advantages of ADO.Net</vt:lpstr>
      <vt:lpstr>Advantages of ADO.Net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281</cp:revision>
  <dcterms:created xsi:type="dcterms:W3CDTF">2020-05-18T03:14:36Z</dcterms:created>
  <dcterms:modified xsi:type="dcterms:W3CDTF">2020-11-06T05:37:23Z</dcterms:modified>
</cp:coreProperties>
</file>