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DropDownList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DropDownList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DropDownList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is a web server control which is used to create an HTML Select component. It allows us to select an option from the dropdown list. It can contain any number of items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provides a tag to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DropDownList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for web application. The following is the Syntax of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DropDownList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tag.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asp:DropDownList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ID="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DropDownList1“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runat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="server"&gt;&lt;/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asp:DropDownList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74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DropDownList Control</vt:lpstr>
      <vt:lpstr>DropDownList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237</cp:revision>
  <dcterms:created xsi:type="dcterms:W3CDTF">2020-05-18T03:14:36Z</dcterms:created>
  <dcterms:modified xsi:type="dcterms:W3CDTF">2021-12-15T08:27:13Z</dcterms:modified>
</cp:coreProperties>
</file>