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Title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Introduction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Details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</TotalTime>
  <Words>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Title</vt:lpstr>
      <vt:lpstr>Introduction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236</cp:revision>
  <dcterms:created xsi:type="dcterms:W3CDTF">2020-05-18T03:14:36Z</dcterms:created>
  <dcterms:modified xsi:type="dcterms:W3CDTF">2021-12-30T07:24:25Z</dcterms:modified>
</cp:coreProperties>
</file>