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RangeValidator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RangeValidator</a:t>
            </a:r>
            <a:r>
              <a:rPr lang="en-US" dirty="0">
                <a:solidFill>
                  <a:srgbClr val="002060"/>
                </a:solidFill>
              </a:rPr>
              <a:t> 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This validator evaluates the value of an input control to check that the value lies between specified ranges.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allows us to check whether the user input is between a specified upper and lower boundary. This range can be numbers, alphabetic characters and dates.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if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input control is empty, no validation will be performed.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ControlToValidateproperty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is used to specify the control to validate. The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MinimumValue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MaximumValue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properties are used to set minimum and maximum boundaries for the control.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RangeValidator</a:t>
            </a:r>
            <a:r>
              <a:rPr lang="en-US" dirty="0">
                <a:solidFill>
                  <a:srgbClr val="002060"/>
                </a:solidFill>
              </a:rPr>
              <a:t> Control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788076"/>
              </p:ext>
            </p:extLst>
          </p:nvPr>
        </p:nvGraphicFramePr>
        <p:xfrm>
          <a:off x="946650" y="1498477"/>
          <a:ext cx="8778263" cy="51481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2762"/>
                <a:gridCol w="7035501"/>
              </a:tblGrid>
              <a:tr h="18433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Property</a:t>
                      </a:r>
                    </a:p>
                  </a:txBody>
                  <a:tcPr marL="41893" marR="41893" marT="41893" marB="4189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marL="41893" marR="41893" marT="41893" marB="41893"/>
                </a:tc>
              </a:tr>
              <a:tr h="2569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AccessKey</a:t>
                      </a:r>
                    </a:p>
                  </a:txBody>
                  <a:tcPr marL="27929" marR="27929" marT="27929" marB="279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keyboard shortcut for the control.</a:t>
                      </a:r>
                    </a:p>
                  </a:txBody>
                  <a:tcPr marL="27929" marR="27929" marT="27929" marB="27929"/>
                </a:tc>
              </a:tr>
              <a:tr h="15640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TabIndex</a:t>
                      </a:r>
                    </a:p>
                  </a:txBody>
                  <a:tcPr marL="27929" marR="27929" marT="27929" marB="279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The tab order of the control.</a:t>
                      </a:r>
                    </a:p>
                  </a:txBody>
                  <a:tcPr marL="27929" marR="27929" marT="27929" marB="27929"/>
                </a:tc>
              </a:tr>
              <a:tr h="2569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BackColor</a:t>
                      </a:r>
                    </a:p>
                  </a:txBody>
                  <a:tcPr marL="27929" marR="27929" marT="27929" marB="279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background color of the control.</a:t>
                      </a:r>
                    </a:p>
                  </a:txBody>
                  <a:tcPr marL="27929" marR="27929" marT="27929" marB="27929"/>
                </a:tc>
              </a:tr>
              <a:tr h="2569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BorderColor</a:t>
                      </a:r>
                    </a:p>
                  </a:txBody>
                  <a:tcPr marL="27929" marR="27929" marT="27929" marB="279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border color of the control.</a:t>
                      </a:r>
                    </a:p>
                  </a:txBody>
                  <a:tcPr marL="27929" marR="27929" marT="27929" marB="27929"/>
                </a:tc>
              </a:tr>
              <a:tr h="2569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BorderWidth</a:t>
                      </a:r>
                      <a:endParaRPr lang="en-US" sz="15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929" marR="27929" marT="27929" marB="279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width of border of the control.</a:t>
                      </a:r>
                    </a:p>
                  </a:txBody>
                  <a:tcPr marL="27929" marR="27929" marT="27929" marB="27929"/>
                </a:tc>
              </a:tr>
              <a:tr h="2569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Font</a:t>
                      </a:r>
                    </a:p>
                  </a:txBody>
                  <a:tcPr marL="27929" marR="27929" marT="27929" marB="279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font for the control text.</a:t>
                      </a:r>
                    </a:p>
                  </a:txBody>
                  <a:tcPr marL="27929" marR="27929" marT="27929" marB="27929"/>
                </a:tc>
              </a:tr>
              <a:tr h="2569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ForeColor</a:t>
                      </a:r>
                    </a:p>
                  </a:txBody>
                  <a:tcPr marL="27929" marR="27929" marT="27929" marB="279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color of the control text.</a:t>
                      </a:r>
                    </a:p>
                  </a:txBody>
                  <a:tcPr marL="27929" marR="27929" marT="27929" marB="27929"/>
                </a:tc>
              </a:tr>
              <a:tr h="2569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Text</a:t>
                      </a:r>
                    </a:p>
                  </a:txBody>
                  <a:tcPr marL="27929" marR="27929" marT="27929" marB="279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text to be shown for the control.</a:t>
                      </a:r>
                    </a:p>
                  </a:txBody>
                  <a:tcPr marL="27929" marR="27929" marT="27929" marB="27929"/>
                </a:tc>
              </a:tr>
              <a:tr h="2569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ToolTip</a:t>
                      </a:r>
                    </a:p>
                  </a:txBody>
                  <a:tcPr marL="27929" marR="27929" marT="27929" marB="279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displays the text when mouse is over the control.</a:t>
                      </a:r>
                    </a:p>
                  </a:txBody>
                  <a:tcPr marL="27929" marR="27929" marT="27929" marB="27929"/>
                </a:tc>
              </a:tr>
              <a:tr h="2569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Visible</a:t>
                      </a:r>
                    </a:p>
                  </a:txBody>
                  <a:tcPr marL="27929" marR="27929" marT="27929" marB="279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To set visibility of control on the form.</a:t>
                      </a:r>
                    </a:p>
                  </a:txBody>
                  <a:tcPr marL="27929" marR="27929" marT="27929" marB="27929"/>
                </a:tc>
              </a:tr>
              <a:tr h="2569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Height</a:t>
                      </a:r>
                    </a:p>
                  </a:txBody>
                  <a:tcPr marL="27929" marR="27929" marT="27929" marB="279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height of the control.</a:t>
                      </a:r>
                    </a:p>
                  </a:txBody>
                  <a:tcPr marL="27929" marR="27929" marT="27929" marB="27929"/>
                </a:tc>
              </a:tr>
              <a:tr h="2569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Width</a:t>
                      </a:r>
                    </a:p>
                  </a:txBody>
                  <a:tcPr marL="27929" marR="27929" marT="27929" marB="279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width of the control.</a:t>
                      </a:r>
                    </a:p>
                  </a:txBody>
                  <a:tcPr marL="27929" marR="27929" marT="27929" marB="27929"/>
                </a:tc>
              </a:tr>
              <a:tr h="15640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ControlToValidate</a:t>
                      </a:r>
                    </a:p>
                  </a:txBody>
                  <a:tcPr marL="27929" marR="27929" marT="27929" marB="279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takes ID of control to validate.</a:t>
                      </a:r>
                    </a:p>
                  </a:txBody>
                  <a:tcPr marL="27929" marR="27929" marT="27929" marB="27929"/>
                </a:tc>
              </a:tr>
              <a:tr h="2569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ErrorMessage</a:t>
                      </a:r>
                    </a:p>
                  </a:txBody>
                  <a:tcPr marL="27929" marR="27929" marT="27929" marB="279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display error message when validation failed.</a:t>
                      </a:r>
                    </a:p>
                  </a:txBody>
                  <a:tcPr marL="27929" marR="27929" marT="27929" marB="27929"/>
                </a:tc>
              </a:tr>
              <a:tr h="2569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Type</a:t>
                      </a:r>
                    </a:p>
                  </a:txBody>
                  <a:tcPr marL="27929" marR="27929" marT="27929" marB="279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datatype of the control value.</a:t>
                      </a:r>
                    </a:p>
                  </a:txBody>
                  <a:tcPr marL="27929" marR="27929" marT="27929" marB="27929"/>
                </a:tc>
              </a:tr>
              <a:tr h="2569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MaximumValue</a:t>
                      </a:r>
                    </a:p>
                  </a:txBody>
                  <a:tcPr marL="27929" marR="27929" marT="27929" marB="279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upper boundary of the range.</a:t>
                      </a:r>
                    </a:p>
                  </a:txBody>
                  <a:tcPr marL="27929" marR="27929" marT="27929" marB="27929"/>
                </a:tc>
              </a:tr>
              <a:tr h="2569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MinimumValue</a:t>
                      </a:r>
                      <a:endParaRPr lang="en-US" sz="15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929" marR="27929" marT="27929" marB="2792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used to set lower boundary of the range.</a:t>
                      </a:r>
                    </a:p>
                  </a:txBody>
                  <a:tcPr marL="27929" marR="27929" marT="27929" marB="27929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</TotalTime>
  <Words>295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RangeValidator Control</vt:lpstr>
      <vt:lpstr>RangeValidator Control</vt:lpstr>
      <vt:lpstr>RangeValidator Control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239</cp:revision>
  <dcterms:created xsi:type="dcterms:W3CDTF">2020-05-18T03:14:36Z</dcterms:created>
  <dcterms:modified xsi:type="dcterms:W3CDTF">2021-12-30T07:27:06Z</dcterms:modified>
</cp:coreProperties>
</file>