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CompareValidator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CompareValidator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validator evaluates the value of an input control against another input control on the basis of specified operator.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can use comparison operators like: less than, equal to, greater than etc.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Note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If the input filed is empty, no validation will be performed.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CompareValidator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89896"/>
              </p:ext>
            </p:extLst>
          </p:nvPr>
        </p:nvGraphicFramePr>
        <p:xfrm>
          <a:off x="975286" y="1363048"/>
          <a:ext cx="8792658" cy="5210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9279"/>
                <a:gridCol w="6863379"/>
              </a:tblGrid>
              <a:tr h="200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45643" marR="45643" marT="45643" marB="45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45643" marR="45643" marT="45643" marB="45643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30429" marR="30429" marT="30429" marB="30429"/>
                </a:tc>
              </a:tr>
              <a:tr h="1704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TabIndex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tab order of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BorderWidth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border of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ControlToCompare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takes ID of control to compare with.</a:t>
                      </a:r>
                    </a:p>
                  </a:txBody>
                  <a:tcPr marL="30429" marR="30429" marT="30429" marB="30429"/>
                </a:tc>
              </a:tr>
              <a:tr h="1704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ControlToValidate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takes ID of control to validate.</a:t>
                      </a:r>
                    </a:p>
                  </a:txBody>
                  <a:tcPr marL="30429" marR="30429" marT="30429" marB="30429"/>
                </a:tc>
              </a:tr>
              <a:tr h="2799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ErrorMessage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display error message when validation failed.</a:t>
                      </a:r>
                    </a:p>
                  </a:txBody>
                  <a:tcPr marL="30429" marR="30429" marT="30429" marB="30429"/>
                </a:tc>
              </a:tr>
              <a:tr h="1704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marL="30429" marR="30429" marT="30429" marB="304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set comparison operator.</a:t>
                      </a:r>
                    </a:p>
                  </a:txBody>
                  <a:tcPr marL="30429" marR="30429" marT="30429" marB="30429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240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CompareValidator Control</vt:lpstr>
      <vt:lpstr>CompareValidator Control</vt:lpstr>
      <vt:lpstr>CompareValidator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240</cp:revision>
  <dcterms:created xsi:type="dcterms:W3CDTF">2020-05-18T03:14:36Z</dcterms:created>
  <dcterms:modified xsi:type="dcterms:W3CDTF">2021-12-30T07:31:17Z</dcterms:modified>
</cp:coreProperties>
</file>