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ValidationSummary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Control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ValidationSummary</a:t>
            </a:r>
            <a:r>
              <a:rPr lang="en-US" dirty="0">
                <a:solidFill>
                  <a:srgbClr val="002060"/>
                </a:solidFill>
              </a:rPr>
              <a:t> Control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This validator is used to display list of all validation errors in the web form.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allows us to summarize the error messages at a single location.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can set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DisplayMode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property to display error messages as a list, bullet list or single paragraph.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ValidationSummary</a:t>
            </a:r>
            <a:r>
              <a:rPr lang="en-US" dirty="0">
                <a:solidFill>
                  <a:srgbClr val="002060"/>
                </a:solidFill>
              </a:rPr>
              <a:t> Control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347897"/>
              </p:ext>
            </p:extLst>
          </p:nvPr>
        </p:nvGraphicFramePr>
        <p:xfrm>
          <a:off x="953398" y="1345752"/>
          <a:ext cx="9929228" cy="49003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09079"/>
                <a:gridCol w="7820149"/>
              </a:tblGrid>
              <a:tr h="221254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Property</a:t>
                      </a:r>
                    </a:p>
                  </a:txBody>
                  <a:tcPr marL="50285" marR="50285" marT="50285" marB="5028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marL="50285" marR="50285" marT="50285" marB="50285"/>
                </a:tc>
              </a:tr>
              <a:tr h="308415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AccessKey</a:t>
                      </a:r>
                    </a:p>
                  </a:txBody>
                  <a:tcPr marL="33523" marR="33523" marT="33523" marB="33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keyboard shortcut for the control.</a:t>
                      </a:r>
                    </a:p>
                  </a:txBody>
                  <a:tcPr marL="33523" marR="33523" marT="33523" marB="33523"/>
                </a:tc>
              </a:tr>
              <a:tr h="308415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BackColor</a:t>
                      </a:r>
                    </a:p>
                  </a:txBody>
                  <a:tcPr marL="33523" marR="33523" marT="33523" marB="33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background color of the control.</a:t>
                      </a:r>
                    </a:p>
                  </a:txBody>
                  <a:tcPr marL="33523" marR="33523" marT="33523" marB="33523"/>
                </a:tc>
              </a:tr>
              <a:tr h="308415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BorderColor</a:t>
                      </a:r>
                    </a:p>
                  </a:txBody>
                  <a:tcPr marL="33523" marR="33523" marT="33523" marB="33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border color of the control.</a:t>
                      </a:r>
                    </a:p>
                  </a:txBody>
                  <a:tcPr marL="33523" marR="33523" marT="33523" marB="33523"/>
                </a:tc>
              </a:tr>
              <a:tr h="308415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Font</a:t>
                      </a:r>
                    </a:p>
                  </a:txBody>
                  <a:tcPr marL="33523" marR="33523" marT="33523" marB="33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font for the control text.</a:t>
                      </a:r>
                    </a:p>
                  </a:txBody>
                  <a:tcPr marL="33523" marR="33523" marT="33523" marB="33523"/>
                </a:tc>
              </a:tr>
              <a:tr h="308415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ForeColor</a:t>
                      </a:r>
                    </a:p>
                  </a:txBody>
                  <a:tcPr marL="33523" marR="33523" marT="33523" marB="33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color of the control text.</a:t>
                      </a:r>
                    </a:p>
                  </a:txBody>
                  <a:tcPr marL="33523" marR="33523" marT="33523" marB="33523"/>
                </a:tc>
              </a:tr>
              <a:tr h="308415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Text</a:t>
                      </a:r>
                    </a:p>
                  </a:txBody>
                  <a:tcPr marL="33523" marR="33523" marT="33523" marB="33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text to be shown for the control.</a:t>
                      </a:r>
                    </a:p>
                  </a:txBody>
                  <a:tcPr marL="33523" marR="33523" marT="33523" marB="33523"/>
                </a:tc>
              </a:tr>
              <a:tr h="308415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ToolTip</a:t>
                      </a:r>
                    </a:p>
                  </a:txBody>
                  <a:tcPr marL="33523" marR="33523" marT="33523" marB="33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displays the text when mouse is over the control.</a:t>
                      </a:r>
                    </a:p>
                  </a:txBody>
                  <a:tcPr marL="33523" marR="33523" marT="33523" marB="33523"/>
                </a:tc>
              </a:tr>
              <a:tr h="308415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Visible</a:t>
                      </a:r>
                    </a:p>
                  </a:txBody>
                  <a:tcPr marL="33523" marR="33523" marT="33523" marB="33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To set visibility of control on the form.</a:t>
                      </a:r>
                    </a:p>
                  </a:txBody>
                  <a:tcPr marL="33523" marR="33523" marT="33523" marB="33523"/>
                </a:tc>
              </a:tr>
              <a:tr h="308415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Height</a:t>
                      </a:r>
                    </a:p>
                  </a:txBody>
                  <a:tcPr marL="33523" marR="33523" marT="33523" marB="33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height of the control.</a:t>
                      </a:r>
                    </a:p>
                  </a:txBody>
                  <a:tcPr marL="33523" marR="33523" marT="33523" marB="33523"/>
                </a:tc>
              </a:tr>
              <a:tr h="308415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Width</a:t>
                      </a:r>
                    </a:p>
                  </a:txBody>
                  <a:tcPr marL="33523" marR="33523" marT="33523" marB="33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width of the control.</a:t>
                      </a:r>
                    </a:p>
                  </a:txBody>
                  <a:tcPr marL="33523" marR="33523" marT="33523" marB="33523"/>
                </a:tc>
              </a:tr>
              <a:tr h="308415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ShowMessageBox</a:t>
                      </a:r>
                    </a:p>
                  </a:txBody>
                  <a:tcPr marL="33523" marR="33523" marT="33523" marB="33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displays a message box on error in up-level browsers.</a:t>
                      </a:r>
                    </a:p>
                  </a:txBody>
                  <a:tcPr marL="33523" marR="33523" marT="33523" marB="33523"/>
                </a:tc>
              </a:tr>
              <a:tr h="308415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ShowSummary</a:t>
                      </a:r>
                    </a:p>
                  </a:txBody>
                  <a:tcPr marL="33523" marR="33523" marT="33523" marB="33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show summary text on the form page.</a:t>
                      </a:r>
                    </a:p>
                  </a:txBody>
                  <a:tcPr marL="33523" marR="33523" marT="33523" marB="33523"/>
                </a:tc>
              </a:tr>
              <a:tr h="42910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ShowValidationErrors</a:t>
                      </a:r>
                    </a:p>
                  </a:txBody>
                  <a:tcPr marL="33523" marR="33523" marT="33523" marB="33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whether the validation summary should be shown or not.</a:t>
                      </a:r>
                    </a:p>
                  </a:txBody>
                  <a:tcPr marL="33523" marR="33523" marT="33523" marB="33523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217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ValidationSummary Control</vt:lpstr>
      <vt:lpstr>ValidationSummary Control</vt:lpstr>
      <vt:lpstr>ValidationSummary Control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239</cp:revision>
  <dcterms:created xsi:type="dcterms:W3CDTF">2020-05-18T03:14:36Z</dcterms:created>
  <dcterms:modified xsi:type="dcterms:W3CDTF">2021-12-30T07:38:41Z</dcterms:modified>
</cp:coreProperties>
</file>