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CustomValidator</a:t>
            </a:r>
            <a:r>
              <a:rPr lang="en-US" dirty="0" smtClean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CustomValidator</a:t>
            </a:r>
            <a:r>
              <a:rPr lang="en-US" dirty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CustomValidator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control allows writing application specific custom validation routines for both the client side and the server side validation.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client side validation is accomplished through the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ClientValidationFunction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property. The client side validation routine should be written in a scripting language, such as JavaScript or VBScript, which the browser can understand.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server side validation routine must be called from the control's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ServerValidate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event handler. The server side validation routine should be written in any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.Net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language.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CustomValidator</a:t>
            </a:r>
            <a:r>
              <a:rPr lang="en-US" dirty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You can solve your purpose with ASP.NET validation control. But if you still don't find solution you can create your own custom validator control.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CustomValidator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Control can be used on client side and server side. JavaScript is used to do client validation and you can use any .NET language to do server side validation.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CustomValidator</a:t>
            </a:r>
            <a:r>
              <a:rPr lang="en-US" dirty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CustomValidator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control has three important properties: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ControlToValidate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ID of the form field being validated.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Text: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error message displayed when validation fails.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ErrorMessage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error message displayed when validation fails.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ClientValidationFunction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name of a client-side function used to perform client-side validation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ForeColor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CustomValidator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also supports one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event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ServerValidate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This event is raised when the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CustomValidator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performs validation.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CustomValidator</a:t>
            </a:r>
            <a:r>
              <a:rPr lang="en-US" dirty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second parameter passed to the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ServerValidate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event handler is an instance of the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ServerValidateEventArgs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class. This class has two properties: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Value: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Represents the value of the form field being validated.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IsValid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Represents whether validation fails or succeeds.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ValidateEmptyText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Represents whether validation is performed when the form field being validated does not contain a value.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</TotalTime>
  <Words>294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CustomValidator Control</vt:lpstr>
      <vt:lpstr>CustomValidator Control</vt:lpstr>
      <vt:lpstr>CustomValidator Control</vt:lpstr>
      <vt:lpstr>CustomValidator Control</vt:lpstr>
      <vt:lpstr>CustomValidator Control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243</cp:revision>
  <dcterms:created xsi:type="dcterms:W3CDTF">2020-05-18T03:14:36Z</dcterms:created>
  <dcterms:modified xsi:type="dcterms:W3CDTF">2021-12-30T07:52:30Z</dcterms:modified>
</cp:coreProperties>
</file>