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03-Oct-20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03-Oct-20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03-Oct-20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03-Oct-20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Components of the .NET Architecture</a:t>
            </a: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Native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The code to be executed must be converted into a language that the target operating system understands, known as native code. This conversion is called compiling code, an act that is performed by a compiler.</a:t>
            </a:r>
          </a:p>
          <a:p>
            <a:r>
              <a:rPr lang="en-US" dirty="0"/>
              <a:t>Under the .NET Framework, however, this is a two - stage process. With help of MSIL and JIT.</a:t>
            </a:r>
          </a:p>
          <a:p>
            <a:endParaRPr lang="en-US" dirty="0"/>
          </a:p>
        </p:txBody>
      </p:sp>
    </p:spTree>
    <p:extLst>
      <p:ext uri="{BB962C8B-B14F-4D97-AF65-F5344CB8AC3E}">
        <p14:creationId xmlns:p14="http://schemas.microsoft.com/office/powerpoint/2010/main" val="274889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MSIL (Microsoft Intermediate Language)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It is language independent code. When you compile code that uses the .NET Framework library, you don't immediately create operating system - specific native code.</a:t>
            </a:r>
          </a:p>
          <a:p>
            <a:r>
              <a:rPr lang="en-US" dirty="0"/>
              <a:t>Instead, you compile your code into Microsoft Intermediate Language (MSIL) code. The MSIL code is not specific to any operating system or to any language</a:t>
            </a:r>
            <a:r>
              <a:rPr lang="en-US" dirty="0" smtClean="0"/>
              <a:t>.</a:t>
            </a:r>
          </a:p>
          <a:p>
            <a:endParaRPr lang="en-US" dirty="0"/>
          </a:p>
        </p:txBody>
      </p:sp>
    </p:spTree>
    <p:extLst>
      <p:ext uri="{BB962C8B-B14F-4D97-AF65-F5344CB8AC3E}">
        <p14:creationId xmlns:p14="http://schemas.microsoft.com/office/powerpoint/2010/main" val="1345859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lnSpcReduction="10000"/>
          </a:bodyPr>
          <a:lstStyle/>
          <a:p>
            <a:r>
              <a:rPr lang="en-US" dirty="0"/>
              <a:t>Just - in - Time (JIT) compiler, which compiles MSIL into native code that is specific to the OS and machine architecture being targeted. Only at this point can the OS execute the application. The just - in - time part of the name reflects the fact that MSIL code is only compiled as, and when, it is needed.</a:t>
            </a:r>
          </a:p>
          <a:p>
            <a:r>
              <a:rPr lang="en-US" dirty="0"/>
              <a:t>In the past, it was often necessary to compile your code into several applications, each of which targeted a specific operating system and CPU architecture. Often, this was a form of optimization.</a:t>
            </a:r>
          </a:p>
          <a:p>
            <a:r>
              <a:rPr lang="en-US" dirty="0"/>
              <a:t>This is now unnecessary, because JIT compilers (as their name suggests) use MSIL code, which is independent of the machine, operating system, and CPU. Several JIT compilers exist, each targeting a different architecture, and the appropriate one will be used to create the native code required.</a:t>
            </a:r>
          </a:p>
          <a:p>
            <a:endParaRPr lang="en-US" dirty="0"/>
          </a:p>
        </p:txBody>
      </p:sp>
    </p:spTree>
    <p:extLst>
      <p:ext uri="{BB962C8B-B14F-4D97-AF65-F5344CB8AC3E}">
        <p14:creationId xmlns:p14="http://schemas.microsoft.com/office/powerpoint/2010/main" val="3734508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The beauty of all this is that it requires a lot less work on your part - in fact, you can forget about system - dependent details and concentrate on the more interesting functionality of your code</a:t>
            </a:r>
            <a:r>
              <a:rPr lang="en-US" dirty="0" smtClean="0"/>
              <a:t>.</a:t>
            </a:r>
          </a:p>
          <a:p>
            <a:r>
              <a:rPr lang="en-US" dirty="0"/>
              <a:t>JIT are of three types: </a:t>
            </a:r>
          </a:p>
          <a:p>
            <a:pPr lvl="1"/>
            <a:r>
              <a:rPr lang="en-US" dirty="0"/>
              <a:t>Pre JIT</a:t>
            </a:r>
          </a:p>
          <a:p>
            <a:pPr lvl="1"/>
            <a:r>
              <a:rPr lang="en-US" dirty="0" err="1"/>
              <a:t>Econo</a:t>
            </a:r>
            <a:r>
              <a:rPr lang="en-US" dirty="0"/>
              <a:t> JIT</a:t>
            </a:r>
          </a:p>
          <a:p>
            <a:pPr lvl="1"/>
            <a:r>
              <a:rPr lang="en-US" dirty="0"/>
              <a:t>Normal JIT</a:t>
            </a:r>
          </a:p>
          <a:p>
            <a:endParaRPr lang="en-US" dirty="0"/>
          </a:p>
        </p:txBody>
      </p:sp>
    </p:spTree>
    <p:extLst>
      <p:ext uri="{BB962C8B-B14F-4D97-AF65-F5344CB8AC3E}">
        <p14:creationId xmlns:p14="http://schemas.microsoft.com/office/powerpoint/2010/main" val="1341417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pPr marL="0" indent="0">
              <a:buNone/>
            </a:pPr>
            <a:r>
              <a:rPr lang="en-US" b="1" dirty="0"/>
              <a:t>Pre JIT</a:t>
            </a:r>
            <a:r>
              <a:rPr lang="en-US" dirty="0"/>
              <a:t> </a:t>
            </a:r>
            <a:endParaRPr lang="en-US" dirty="0" smtClean="0"/>
          </a:p>
          <a:p>
            <a:r>
              <a:rPr lang="en-US" dirty="0" smtClean="0"/>
              <a:t>It </a:t>
            </a:r>
            <a:r>
              <a:rPr lang="en-US" dirty="0"/>
              <a:t>converts all the code in executable code and it is slow</a:t>
            </a:r>
          </a:p>
          <a:p>
            <a:pPr marL="0" indent="0">
              <a:buNone/>
            </a:pPr>
            <a:r>
              <a:rPr lang="en-US" b="1" dirty="0" err="1"/>
              <a:t>Econo</a:t>
            </a:r>
            <a:r>
              <a:rPr lang="en-US" b="1" dirty="0"/>
              <a:t> JIT</a:t>
            </a:r>
            <a:endParaRPr lang="en-US" dirty="0"/>
          </a:p>
          <a:p>
            <a:r>
              <a:rPr lang="en-US" dirty="0"/>
              <a:t>It will convert the called executable code only. But it will convert code every time when a code is called again.</a:t>
            </a:r>
          </a:p>
          <a:p>
            <a:pPr marL="0" indent="0">
              <a:buNone/>
            </a:pPr>
            <a:r>
              <a:rPr lang="en-US" b="1" dirty="0"/>
              <a:t>Normal JIT</a:t>
            </a:r>
            <a:endParaRPr lang="en-US" dirty="0"/>
          </a:p>
          <a:p>
            <a:r>
              <a:rPr lang="en-US" dirty="0"/>
              <a:t>It will only convert the called code and will store in cache so that it will not require converting code again. Normal JIT is fast.</a:t>
            </a:r>
          </a:p>
          <a:p>
            <a:endParaRPr lang="en-US" dirty="0"/>
          </a:p>
        </p:txBody>
      </p:sp>
    </p:spTree>
    <p:extLst>
      <p:ext uri="{BB962C8B-B14F-4D97-AF65-F5344CB8AC3E}">
        <p14:creationId xmlns:p14="http://schemas.microsoft.com/office/powerpoint/2010/main" val="92310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Assemblies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When you compile an application, the MSIL code created is stored in an assembly. Assemblies include both executable application files that you can run directly from Windows without the need for any other programs (these have a .exe file extension), and libraries (which have a .</a:t>
            </a:r>
            <a:r>
              <a:rPr lang="en-US" dirty="0" err="1"/>
              <a:t>dll</a:t>
            </a:r>
            <a:r>
              <a:rPr lang="en-US" dirty="0"/>
              <a:t> extension) for use by other applications.</a:t>
            </a:r>
          </a:p>
          <a:p>
            <a:r>
              <a:rPr lang="en-US" dirty="0"/>
              <a:t>In addition to containing MSIL, assemblies also include meta information (that is, information about the information contained in the assembly, also known as metadata) and optional resources (additional data used by the MSIL, such as sound files and pictures).</a:t>
            </a:r>
          </a:p>
          <a:p>
            <a:r>
              <a:rPr lang="en-US" dirty="0"/>
              <a:t>The meta information enables assemblies to be fully self - descriptive. You need no other information to use an assembly, meaning you avoid situations such as failing to add required data to the system registry and so on, which was often a problem when developing with other platforms</a:t>
            </a:r>
            <a:r>
              <a:rPr lang="en-US" dirty="0" smtClean="0"/>
              <a:t>.</a:t>
            </a:r>
            <a:endParaRPr lang="en-US" dirty="0"/>
          </a:p>
        </p:txBody>
      </p:sp>
    </p:spTree>
    <p:extLst>
      <p:ext uri="{BB962C8B-B14F-4D97-AF65-F5344CB8AC3E}">
        <p14:creationId xmlns:p14="http://schemas.microsoft.com/office/powerpoint/2010/main" val="514831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Assemblies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This means that deploying applications is often as simple as copying the files into a directory on a remote computer. Because no additional information is required on the target systems, you can just run an executable file from this directory and (assuming the .NET CLR is installed) you're good to go.</a:t>
            </a:r>
          </a:p>
          <a:p>
            <a:r>
              <a:rPr lang="en-US" dirty="0"/>
              <a:t>Of course, you won't necessarily want to include everything required to run an application in one place. You might write some code that performs tasks required by multiple applications. In situations like that, it is often useful to place the reusable code in a place accessible to all applications. In the .NET Framework, this is the Global Assembly Cache (GAC). Placing code in the GAC is simple - you just place the assembly containing the code in the directory containing this cache.</a:t>
            </a:r>
          </a:p>
          <a:p>
            <a:endParaRPr lang="en-US" dirty="0"/>
          </a:p>
        </p:txBody>
      </p:sp>
    </p:spTree>
    <p:extLst>
      <p:ext uri="{BB962C8B-B14F-4D97-AF65-F5344CB8AC3E}">
        <p14:creationId xmlns:p14="http://schemas.microsoft.com/office/powerpoint/2010/main" val="139883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Garbage Collection (GC)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One of the most important features of managed code is the concept of garbage collection. This is the .NET method of making sure that the memory used by an application is freed up completely when the application is no longer in use.</a:t>
            </a:r>
          </a:p>
          <a:p>
            <a:r>
              <a:rPr lang="en-US" dirty="0"/>
              <a:t>Prior to .NET this was mostly the responsibility of programmers, and a few simple errors in code could result in large blocks of memory mysteriously disappearing as a result of being allocated to the wrong place in memory. That usually meant a progressive slowdown of your computer followed by a system crash.</a:t>
            </a:r>
          </a:p>
          <a:p>
            <a:r>
              <a:rPr lang="en-US" dirty="0"/>
              <a:t>.NET garbage collection works by inspecting the memory of your computer every so often and removing anything from it that is no longer needed. There is no set time frame for this; it might happen thousands of times a second, once every few seconds, or whenever, but you can rest assured that it will happen.</a:t>
            </a:r>
          </a:p>
          <a:p>
            <a:endParaRPr lang="en-US" dirty="0"/>
          </a:p>
        </p:txBody>
      </p:sp>
    </p:spTree>
    <p:extLst>
      <p:ext uri="{BB962C8B-B14F-4D97-AF65-F5344CB8AC3E}">
        <p14:creationId xmlns:p14="http://schemas.microsoft.com/office/powerpoint/2010/main" val="809037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Namespaces are used to organize the classes. It helps to control the scope of methods and classes in larger </a:t>
            </a:r>
            <a:r>
              <a:rPr lang="en-US" dirty="0" err="1"/>
              <a:t>.Net</a:t>
            </a:r>
            <a:r>
              <a:rPr lang="en-US" dirty="0"/>
              <a:t> programming projects. In simpler words you can say that it provides a way to keep one set of names(like class names) different from other sets of names. The biggest advantage of using namespace is that the class names which are declared in one namespace will not clash with the same class names declared in another namespace. It is also referred as named group of classes having common features. The members of a namespace can be namespaces, interfaces, structures, and delegates</a:t>
            </a:r>
            <a:r>
              <a:rPr lang="en-US" dirty="0" smtClean="0"/>
              <a:t>.</a:t>
            </a:r>
            <a:endParaRPr lang="en-US" dirty="0"/>
          </a:p>
        </p:txBody>
      </p:sp>
    </p:spTree>
    <p:extLst>
      <p:ext uri="{BB962C8B-B14F-4D97-AF65-F5344CB8AC3E}">
        <p14:creationId xmlns:p14="http://schemas.microsoft.com/office/powerpoint/2010/main" val="3707606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Autofit/>
          </a:bodyPr>
          <a:lstStyle/>
          <a:p>
            <a:r>
              <a:rPr lang="en-US" dirty="0"/>
              <a:t>To define a namespace in C#, we will use the namespace keyword followed by the name of the namespace and curly braces containing the body of the namespace as follows</a:t>
            </a:r>
            <a:r>
              <a:rPr lang="en-US" dirty="0" smtClean="0"/>
              <a:t>:</a:t>
            </a:r>
          </a:p>
          <a:p>
            <a:r>
              <a:rPr lang="en-US" dirty="0" smtClean="0"/>
              <a:t>Syntax:</a:t>
            </a:r>
          </a:p>
          <a:p>
            <a:pPr marL="457200" lvl="1" indent="0">
              <a:buNone/>
            </a:pPr>
            <a:r>
              <a:rPr lang="en-US" dirty="0" smtClean="0"/>
              <a:t>namespace </a:t>
            </a:r>
            <a:r>
              <a:rPr lang="en-US" dirty="0" err="1"/>
              <a:t>name_of_namespace</a:t>
            </a:r>
            <a:r>
              <a:rPr lang="en-US" dirty="0"/>
              <a:t> </a:t>
            </a:r>
            <a:r>
              <a:rPr lang="en-US" dirty="0" smtClean="0"/>
              <a:t>{</a:t>
            </a:r>
            <a:endParaRPr lang="en-US" dirty="0"/>
          </a:p>
          <a:p>
            <a:pPr marL="457200" lvl="1" indent="0">
              <a:buNone/>
            </a:pPr>
            <a:r>
              <a:rPr lang="en-US" dirty="0" smtClean="0"/>
              <a:t>	//Namespace </a:t>
            </a:r>
            <a:r>
              <a:rPr lang="en-US" dirty="0"/>
              <a:t>(Nested Namespaces)</a:t>
            </a:r>
          </a:p>
          <a:p>
            <a:pPr marL="457200" lvl="1" indent="0">
              <a:buNone/>
            </a:pPr>
            <a:r>
              <a:rPr lang="en-US" dirty="0" smtClean="0"/>
              <a:t>	//Classes</a:t>
            </a:r>
            <a:endParaRPr lang="en-US" dirty="0"/>
          </a:p>
          <a:p>
            <a:pPr marL="457200" lvl="1" indent="0">
              <a:buNone/>
            </a:pPr>
            <a:r>
              <a:rPr lang="en-US" dirty="0" smtClean="0"/>
              <a:t>	//Interfaces</a:t>
            </a:r>
            <a:endParaRPr lang="en-US" dirty="0"/>
          </a:p>
          <a:p>
            <a:pPr marL="457200" lvl="1" indent="0">
              <a:buNone/>
            </a:pPr>
            <a:r>
              <a:rPr lang="en-US" dirty="0" smtClean="0"/>
              <a:t>	//Structures</a:t>
            </a:r>
            <a:endParaRPr lang="en-US" dirty="0"/>
          </a:p>
          <a:p>
            <a:pPr marL="457200" lvl="1" indent="0">
              <a:buNone/>
            </a:pPr>
            <a:r>
              <a:rPr lang="en-US" dirty="0" smtClean="0"/>
              <a:t>	//Delegates</a:t>
            </a:r>
            <a:endParaRPr lang="en-US" dirty="0"/>
          </a:p>
          <a:p>
            <a:pPr marL="457200" lvl="1" indent="0">
              <a:buNone/>
            </a:pPr>
            <a:r>
              <a:rPr lang="en-US" dirty="0"/>
              <a:t>}</a:t>
            </a:r>
          </a:p>
        </p:txBody>
      </p:sp>
    </p:spTree>
    <p:extLst>
      <p:ext uri="{BB962C8B-B14F-4D97-AF65-F5344CB8AC3E}">
        <p14:creationId xmlns:p14="http://schemas.microsoft.com/office/powerpoint/2010/main" val="110940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of .NET </a:t>
            </a:r>
            <a:r>
              <a:rPr lang="en-US" dirty="0" smtClean="0"/>
              <a:t>Framework</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574" y="1265778"/>
            <a:ext cx="5662851" cy="548861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Autofit/>
          </a:bodyPr>
          <a:lstStyle/>
          <a:p>
            <a:r>
              <a:rPr lang="en-US" dirty="0"/>
              <a:t>The members of a namespace are accessed by using dot(.) operator. A class in C# is fully known by its respective namespace</a:t>
            </a:r>
            <a:r>
              <a:rPr lang="en-US" dirty="0" smtClean="0"/>
              <a:t>.</a:t>
            </a:r>
          </a:p>
          <a:p>
            <a:r>
              <a:rPr lang="en-US" dirty="0"/>
              <a:t>[</a:t>
            </a:r>
            <a:r>
              <a:rPr lang="en-US" dirty="0" err="1"/>
              <a:t>namespace_name</a:t>
            </a:r>
            <a:r>
              <a:rPr lang="en-US" dirty="0"/>
              <a:t>].[</a:t>
            </a:r>
            <a:r>
              <a:rPr lang="en-US" dirty="0" err="1"/>
              <a:t>member_name</a:t>
            </a:r>
            <a:r>
              <a:rPr lang="en-US" dirty="0" smtClean="0"/>
              <a:t>]</a:t>
            </a:r>
          </a:p>
          <a:p>
            <a:r>
              <a:rPr lang="en-US" dirty="0"/>
              <a:t>Two classes with the same name can be created inside 2 different namespaces in a single program.</a:t>
            </a:r>
          </a:p>
          <a:p>
            <a:r>
              <a:rPr lang="en-US" dirty="0"/>
              <a:t>Inside a namespace, no two classes can have the same name. </a:t>
            </a:r>
          </a:p>
          <a:p>
            <a:r>
              <a:rPr lang="en-US" dirty="0"/>
              <a:t>In C#, the full name of the class starts from its namespace name followed by </a:t>
            </a:r>
            <a:r>
              <a:rPr lang="en-US" i="1" dirty="0"/>
              <a:t>dot(.)</a:t>
            </a:r>
            <a:r>
              <a:rPr lang="en-US" dirty="0"/>
              <a:t> operator and the class name, which is termed as the fully qualified name of the class.</a:t>
            </a:r>
          </a:p>
          <a:p>
            <a:endParaRPr lang="en-US" dirty="0"/>
          </a:p>
        </p:txBody>
      </p:sp>
    </p:spTree>
    <p:extLst>
      <p:ext uri="{BB962C8B-B14F-4D97-AF65-F5344CB8AC3E}">
        <p14:creationId xmlns:p14="http://schemas.microsoft.com/office/powerpoint/2010/main" val="1687460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of CLR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43524" y="1545249"/>
            <a:ext cx="5911811" cy="5209139"/>
          </a:xfrm>
        </p:spPr>
      </p:pic>
    </p:spTree>
    <p:extLst>
      <p:ext uri="{BB962C8B-B14F-4D97-AF65-F5344CB8AC3E}">
        <p14:creationId xmlns:p14="http://schemas.microsoft.com/office/powerpoint/2010/main" val="214103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CLS (Common Language Specification)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smtClean="0"/>
              <a:t>Microsoft has defined some specifications that each </a:t>
            </a:r>
            <a:r>
              <a:rPr lang="en-US" dirty="0" err="1" smtClean="0"/>
              <a:t>.Net</a:t>
            </a:r>
            <a:r>
              <a:rPr lang="en-US" dirty="0" smtClean="0"/>
              <a:t> language has to follow. For e.g.: no pointer, no multiple inheritances etc.</a:t>
            </a:r>
          </a:p>
          <a:p>
            <a:r>
              <a:rPr lang="en-US" dirty="0" smtClean="0"/>
              <a:t>It is a subset of CTS. All instruction is in CLS i.e. instruction of CTS is written in CLS.</a:t>
            </a:r>
            <a:endParaRPr lang="en-US" dirty="0"/>
          </a:p>
        </p:txBody>
      </p:sp>
    </p:spTree>
    <p:extLst>
      <p:ext uri="{BB962C8B-B14F-4D97-AF65-F5344CB8AC3E}">
        <p14:creationId xmlns:p14="http://schemas.microsoft.com/office/powerpoint/2010/main" val="552577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a:t>
            </a:r>
            <a:r>
              <a:rPr lang="en-US" dirty="0" smtClean="0"/>
              <a:t>Manager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Code manager invokes class loader for execution.</a:t>
            </a:r>
          </a:p>
          <a:p>
            <a:r>
              <a:rPr lang="en-US" dirty="0"/>
              <a:t>.NET supports two kind of coding</a:t>
            </a:r>
          </a:p>
          <a:p>
            <a:pPr lvl="1"/>
            <a:r>
              <a:rPr lang="en-US" dirty="0"/>
              <a:t>Managed Code</a:t>
            </a:r>
          </a:p>
          <a:p>
            <a:pPr lvl="1"/>
            <a:r>
              <a:rPr lang="en-US" dirty="0"/>
              <a:t>Unmanaged </a:t>
            </a:r>
            <a:r>
              <a:rPr lang="en-US" dirty="0" smtClean="0"/>
              <a:t>Code</a:t>
            </a:r>
          </a:p>
          <a:p>
            <a:endParaRPr lang="en-US" dirty="0"/>
          </a:p>
          <a:p>
            <a:endParaRPr lang="en-US" dirty="0"/>
          </a:p>
        </p:txBody>
      </p:sp>
    </p:spTree>
    <p:extLst>
      <p:ext uri="{BB962C8B-B14F-4D97-AF65-F5344CB8AC3E}">
        <p14:creationId xmlns:p14="http://schemas.microsoft.com/office/powerpoint/2010/main" val="67712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The resource, which is with in your application domain is, managed code. The resources that are within domain are faster.</a:t>
            </a:r>
          </a:p>
          <a:p>
            <a:r>
              <a:rPr lang="en-US" dirty="0"/>
              <a:t>The code, which is developed in .NET framework, is known as managed code. This code is directly executed by CLR with help of managed code execution. Any language that is written in .NET Framework is managed code.</a:t>
            </a:r>
          </a:p>
          <a:p>
            <a:r>
              <a:rPr lang="en-US" dirty="0"/>
              <a:t>Managed code uses CLR which in turns looks after your applications by managing memory, handling security, allowing cross - language debugging, and so on.</a:t>
            </a:r>
          </a:p>
          <a:p>
            <a:endParaRPr lang="en-US" dirty="0"/>
          </a:p>
          <a:p>
            <a:endParaRPr lang="en-US" dirty="0"/>
          </a:p>
        </p:txBody>
      </p:sp>
    </p:spTree>
    <p:extLst>
      <p:ext uri="{BB962C8B-B14F-4D97-AF65-F5344CB8AC3E}">
        <p14:creationId xmlns:p14="http://schemas.microsoft.com/office/powerpoint/2010/main" val="10743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12079" y="365125"/>
            <a:ext cx="5012046" cy="6353855"/>
          </a:xfrm>
        </p:spPr>
      </p:pic>
    </p:spTree>
    <p:extLst>
      <p:ext uri="{BB962C8B-B14F-4D97-AF65-F5344CB8AC3E}">
        <p14:creationId xmlns:p14="http://schemas.microsoft.com/office/powerpoint/2010/main" val="2314291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The code, which is developed outside .NET, Framework is known as unmanaged code.</a:t>
            </a:r>
          </a:p>
          <a:p>
            <a:r>
              <a:rPr lang="en-US" dirty="0"/>
              <a:t>Applications that do not run under the control of the CLR are said to be unmanaged, and certain languages such as C++ can be used to write such applications, which, for example, access low - level functions of the operating system. Background compatibility with code of VB, ASP and COM are examples of unmanaged code.</a:t>
            </a:r>
          </a:p>
          <a:p>
            <a:r>
              <a:rPr lang="en-US" dirty="0"/>
              <a:t>Unmanaged code can be unmanaged source code and unmanaged compile code.</a:t>
            </a:r>
          </a:p>
          <a:p>
            <a:r>
              <a:rPr lang="en-US" dirty="0"/>
              <a:t>Unmanaged code is executed with help of wrapper classes.</a:t>
            </a:r>
          </a:p>
          <a:p>
            <a:r>
              <a:rPr lang="en-US" dirty="0"/>
              <a:t>Wrapper classes are of two types: CCW (COM callable wrapper) and RCW (Runtime Callable Wrapper).</a:t>
            </a:r>
          </a:p>
          <a:p>
            <a:r>
              <a:rPr lang="en-US" dirty="0"/>
              <a:t>Wrapper is used to cover difference with the help of CCW and RCW.</a:t>
            </a:r>
          </a:p>
          <a:p>
            <a:endParaRPr lang="en-US" dirty="0"/>
          </a:p>
        </p:txBody>
      </p:sp>
    </p:spTree>
    <p:extLst>
      <p:ext uri="{BB962C8B-B14F-4D97-AF65-F5344CB8AC3E}">
        <p14:creationId xmlns:p14="http://schemas.microsoft.com/office/powerpoint/2010/main" val="309859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4804224" cy="5063700"/>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6379" y="1686988"/>
            <a:ext cx="4807735" cy="5067400"/>
          </a:xfrm>
          <a:prstGeom prst="rect">
            <a:avLst/>
          </a:prstGeom>
        </p:spPr>
      </p:pic>
      <p:sp>
        <p:nvSpPr>
          <p:cNvPr id="7" name="TextBox 6"/>
          <p:cNvSpPr txBox="1"/>
          <p:nvPr/>
        </p:nvSpPr>
        <p:spPr>
          <a:xfrm>
            <a:off x="376535" y="2248826"/>
            <a:ext cx="461665" cy="3943724"/>
          </a:xfrm>
          <a:prstGeom prst="rect">
            <a:avLst/>
          </a:prstGeom>
          <a:noFill/>
        </p:spPr>
        <p:txBody>
          <a:bodyPr vert="vert270" wrap="square" rtlCol="0">
            <a:spAutoFit/>
          </a:bodyPr>
          <a:lstStyle/>
          <a:p>
            <a:r>
              <a:rPr lang="en-US" b="1" dirty="0"/>
              <a:t>COM callable wrapper unmanaged code</a:t>
            </a:r>
          </a:p>
        </p:txBody>
      </p:sp>
      <p:sp>
        <p:nvSpPr>
          <p:cNvPr id="9" name="TextBox 8"/>
          <p:cNvSpPr txBox="1"/>
          <p:nvPr/>
        </p:nvSpPr>
        <p:spPr>
          <a:xfrm>
            <a:off x="5794714" y="2034131"/>
            <a:ext cx="461665" cy="4376813"/>
          </a:xfrm>
          <a:prstGeom prst="rect">
            <a:avLst/>
          </a:prstGeom>
          <a:noFill/>
        </p:spPr>
        <p:txBody>
          <a:bodyPr vert="vert270" wrap="square" rtlCol="0">
            <a:spAutoFit/>
          </a:bodyPr>
          <a:lstStyle/>
          <a:p>
            <a:r>
              <a:rPr lang="en-US" b="1" dirty="0"/>
              <a:t>Runtime Callable Wrapper unmanaged code</a:t>
            </a:r>
          </a:p>
        </p:txBody>
      </p:sp>
    </p:spTree>
    <p:extLst>
      <p:ext uri="{BB962C8B-B14F-4D97-AF65-F5344CB8AC3E}">
        <p14:creationId xmlns:p14="http://schemas.microsoft.com/office/powerpoint/2010/main" val="47494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1137</TotalTime>
  <Words>1488</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Components of the .NET Architecture</vt:lpstr>
      <vt:lpstr>Architecture of .NET Framework</vt:lpstr>
      <vt:lpstr>Architecture of CLR</vt:lpstr>
      <vt:lpstr>CLS (Common Language Specification)</vt:lpstr>
      <vt:lpstr>Code Manager</vt:lpstr>
      <vt:lpstr>Managed Code</vt:lpstr>
      <vt:lpstr>Managed Code</vt:lpstr>
      <vt:lpstr>Unmanaged Code</vt:lpstr>
      <vt:lpstr>Unmanaged Code</vt:lpstr>
      <vt:lpstr>Native Code</vt:lpstr>
      <vt:lpstr>MSIL (Microsoft Intermediate Language)</vt:lpstr>
      <vt:lpstr>JIT (Just-in-Time)</vt:lpstr>
      <vt:lpstr>JIT (Just-in-Time)</vt:lpstr>
      <vt:lpstr>JIT (Just-in-Time)</vt:lpstr>
      <vt:lpstr>Assemblies</vt:lpstr>
      <vt:lpstr>Assemblies</vt:lpstr>
      <vt:lpstr>Garbage Collection (GC)</vt:lpstr>
      <vt:lpstr>Namespaces</vt:lpstr>
      <vt:lpstr>Namespaces</vt:lpstr>
      <vt:lpstr>Namespaces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304</cp:revision>
  <dcterms:created xsi:type="dcterms:W3CDTF">2020-05-18T03:14:36Z</dcterms:created>
  <dcterms:modified xsi:type="dcterms:W3CDTF">2020-10-03T04:00:25Z</dcterms:modified>
</cp:coreProperties>
</file>