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9" r:id="rId4"/>
    <p:sldId id="270" r:id="rId5"/>
    <p:sldId id="271" r:id="rId6"/>
    <p:sldId id="272" r:id="rId7"/>
    <p:sldId id="273" r:id="rId8"/>
    <p:sldId id="268" r:id="rId9"/>
    <p:sldId id="274" r:id="rId10"/>
    <p:sldId id="275" r:id="rId11"/>
    <p:sldId id="276" r:id="rId12"/>
    <p:sldId id="277" r:id="rId13"/>
    <p:sldId id="279" r:id="rId14"/>
    <p:sldId id="28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Indexers and Properties</a:t>
            </a:r>
          </a:p>
        </p:txBody>
      </p:sp>
      <p:sp>
        <p:nvSpPr>
          <p:cNvPr id="5" name="Subtitle 4"/>
          <p:cNvSpPr>
            <a:spLocks noGrp="1"/>
          </p:cNvSpPr>
          <p:nvPr>
            <p:ph type="subTitle" idx="1"/>
          </p:nvPr>
        </p:nvSpPr>
        <p:spPr/>
        <p:txBody>
          <a:bodyPr>
            <a:normAutofit/>
          </a:bodyPr>
          <a:lstStyle/>
          <a:p>
            <a:r>
              <a:rPr lang="en-US" dirty="0" smtClean="0"/>
              <a:t>This topic </a:t>
            </a:r>
            <a:r>
              <a:rPr lang="en-US" dirty="0"/>
              <a:t>examines two special types of class members that have a close </a:t>
            </a:r>
            <a:r>
              <a:rPr lang="en-US" dirty="0" smtClean="0"/>
              <a:t>relationship to </a:t>
            </a:r>
            <a:r>
              <a:rPr lang="en-US" dirty="0"/>
              <a:t>each other: indexers and properties. Each expands the power of a class </a:t>
            </a:r>
            <a:r>
              <a:rPr lang="en-US" dirty="0" smtClean="0"/>
              <a:t>by enhancing </a:t>
            </a:r>
            <a:r>
              <a:rPr lang="en-US" dirty="0"/>
              <a:t>its integration into C#’s type </a:t>
            </a:r>
            <a:r>
              <a:rPr lang="en-US" dirty="0" smtClean="0"/>
              <a:t>system.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a:t>
            </a:r>
          </a:p>
        </p:txBody>
      </p:sp>
      <p:sp>
        <p:nvSpPr>
          <p:cNvPr id="5" name="Content Placeholder 4"/>
          <p:cNvSpPr>
            <a:spLocks noGrp="1"/>
          </p:cNvSpPr>
          <p:nvPr>
            <p:ph idx="1"/>
          </p:nvPr>
        </p:nvSpPr>
        <p:spPr/>
        <p:txBody>
          <a:bodyPr>
            <a:normAutofit/>
          </a:bodyPr>
          <a:lstStyle/>
          <a:p>
            <a:r>
              <a:rPr lang="en-US" dirty="0"/>
              <a:t>It is important to understand that properties do not define storage locations. Instead, a property typically manages access to a field. It does not, itself, provide that field. The field must be specified independently of the property.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302574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Auto-Implemented Properties</a:t>
            </a:r>
            <a:endParaRPr lang="en-US" dirty="0"/>
          </a:p>
        </p:txBody>
      </p:sp>
      <p:sp>
        <p:nvSpPr>
          <p:cNvPr id="5" name="Content Placeholder 4"/>
          <p:cNvSpPr>
            <a:spLocks noGrp="1"/>
          </p:cNvSpPr>
          <p:nvPr>
            <p:ph idx="1"/>
          </p:nvPr>
        </p:nvSpPr>
        <p:spPr/>
        <p:txBody>
          <a:bodyPr>
            <a:normAutofit fontScale="92500"/>
          </a:bodyPr>
          <a:lstStyle/>
          <a:p>
            <a:r>
              <a:rPr lang="en-US" dirty="0"/>
              <a:t>it became possible to implement very simple properties without having to explicitly define the variable managed by the property. Instead, you can let the compiler automatically supply the underlying variable. This is called an auto-implemented property. </a:t>
            </a:r>
            <a:endParaRPr lang="en-US" dirty="0" smtClean="0"/>
          </a:p>
          <a:p>
            <a:r>
              <a:rPr lang="en-US" dirty="0" smtClean="0"/>
              <a:t>It </a:t>
            </a:r>
            <a:r>
              <a:rPr lang="en-US" dirty="0"/>
              <a:t>has the following general form</a:t>
            </a:r>
            <a:r>
              <a:rPr lang="en-US" dirty="0" smtClean="0"/>
              <a:t>: </a:t>
            </a:r>
            <a:r>
              <a:rPr lang="en-IN" dirty="0"/>
              <a:t>type name { get; set; </a:t>
            </a:r>
            <a:r>
              <a:rPr lang="en-IN" dirty="0" smtClean="0"/>
              <a:t>}</a:t>
            </a:r>
          </a:p>
          <a:p>
            <a:r>
              <a:rPr lang="en-US" dirty="0"/>
              <a:t>Here, type specifies the type of the property and name specifies the name. Notice that get and set are immediately followed by a semicolon. The </a:t>
            </a:r>
            <a:r>
              <a:rPr lang="en-US" dirty="0" err="1"/>
              <a:t>accessors</a:t>
            </a:r>
            <a:r>
              <a:rPr lang="en-US" dirty="0"/>
              <a:t> for an auto-implemented property have no bodies. This syntax tells the compiler to automatically create a storage location </a:t>
            </a:r>
            <a:r>
              <a:rPr lang="en-US" dirty="0" smtClean="0"/>
              <a:t>that </a:t>
            </a:r>
            <a:r>
              <a:rPr lang="en-US" dirty="0"/>
              <a:t>holds the value. This variable is not named and is not directly available to you. Instead, it can be accessed only through the property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107846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Auto-Implemented Properties</a:t>
            </a:r>
            <a:endParaRPr lang="en-US" dirty="0"/>
          </a:p>
        </p:txBody>
      </p:sp>
      <p:sp>
        <p:nvSpPr>
          <p:cNvPr id="5" name="Content Placeholder 4"/>
          <p:cNvSpPr>
            <a:spLocks noGrp="1"/>
          </p:cNvSpPr>
          <p:nvPr>
            <p:ph idx="1"/>
          </p:nvPr>
        </p:nvSpPr>
        <p:spPr/>
        <p:txBody>
          <a:bodyPr>
            <a:normAutofit/>
          </a:bodyPr>
          <a:lstStyle/>
          <a:p>
            <a:r>
              <a:rPr lang="en-US" dirty="0"/>
              <a:t>Unlike normal properties, an auto-implemented property cannot be read-only or </a:t>
            </a:r>
            <a:r>
              <a:rPr lang="en-US" dirty="0" smtClean="0"/>
              <a:t>write only</a:t>
            </a:r>
            <a:r>
              <a:rPr lang="en-US" dirty="0"/>
              <a:t>. Both the get and set must be specified in all </a:t>
            </a:r>
            <a:r>
              <a:rPr lang="en-US" dirty="0" smtClean="0"/>
              <a:t>cases.</a:t>
            </a:r>
          </a:p>
          <a:p>
            <a:r>
              <a:rPr lang="en-US" dirty="0"/>
              <a:t>Although auto-implemented properties offer convenience, their use is limited to those cases in which you do not need control over the getting or setting of the backing field</a:t>
            </a:r>
            <a:r>
              <a:rPr lang="en-US" dirty="0" smtClean="0"/>
              <a:t>.</a:t>
            </a:r>
          </a:p>
          <a:p>
            <a:r>
              <a:rPr lang="en-US" dirty="0"/>
              <a:t>Remember, you cannot access the backing field directly. This means that there is no way to constrain the value an auto-implemented property can have. Thus, auto-implemented properties simply let the name of the property act as a proxy for the field, itself.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900531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Object Initializers with Properties</a:t>
            </a:r>
          </a:p>
        </p:txBody>
      </p:sp>
      <p:sp>
        <p:nvSpPr>
          <p:cNvPr id="5" name="Content Placeholder 4"/>
          <p:cNvSpPr>
            <a:spLocks noGrp="1"/>
          </p:cNvSpPr>
          <p:nvPr>
            <p:ph idx="1"/>
          </p:nvPr>
        </p:nvSpPr>
        <p:spPr>
          <a:xfrm>
            <a:off x="838200" y="1825624"/>
            <a:ext cx="10515600" cy="4928763"/>
          </a:xfrm>
        </p:spPr>
        <p:txBody>
          <a:bodyPr>
            <a:normAutofit lnSpcReduction="10000"/>
          </a:bodyPr>
          <a:lstStyle/>
          <a:p>
            <a:r>
              <a:rPr lang="en-US" dirty="0"/>
              <a:t>When using object initializers, you specify initial values for the fields and/or properties that you want to initialize. Furthermore, the object initializer syntax is the same for both properties or fields.</a:t>
            </a:r>
          </a:p>
          <a:p>
            <a:r>
              <a:rPr lang="en-US" dirty="0"/>
              <a:t>the object initializer syntax is most useful when working with anonymous types generated by a LINQ expression. In most other cases, you will use the normal constructor syntax</a:t>
            </a:r>
            <a:r>
              <a:rPr lang="en-US" dirty="0" smtClean="0"/>
              <a:t>.</a:t>
            </a:r>
          </a:p>
          <a:p>
            <a:r>
              <a:rPr lang="en-US" dirty="0" smtClean="0"/>
              <a:t>Properties </a:t>
            </a:r>
            <a:r>
              <a:rPr lang="en-US" dirty="0"/>
              <a:t>have some important restrictions. First, because a property does not define a storage location, it cannot be passed as a ref or out parameter to a method. Second, you cannot overload a property. </a:t>
            </a:r>
            <a:r>
              <a:rPr lang="en-US" dirty="0" smtClean="0"/>
              <a:t>Finally</a:t>
            </a:r>
            <a:r>
              <a:rPr lang="en-US" dirty="0"/>
              <a:t>, a property should not alter the state of the underlying variable when the get </a:t>
            </a:r>
            <a:r>
              <a:rPr lang="en-US" dirty="0" err="1"/>
              <a:t>accessor</a:t>
            </a:r>
            <a:r>
              <a:rPr lang="en-US" dirty="0"/>
              <a:t> is called. Although this rule is not enforced by the compiler, violating it is semantically wrong. A get operation should be nonintrusive.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69694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Access Modifiers with </a:t>
            </a:r>
            <a:r>
              <a:rPr lang="en-US" dirty="0" err="1"/>
              <a:t>Accessors</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By default, the set and get </a:t>
            </a:r>
            <a:r>
              <a:rPr lang="en-US" dirty="0" err="1"/>
              <a:t>accessors</a:t>
            </a:r>
            <a:r>
              <a:rPr lang="en-US" dirty="0"/>
              <a:t> have the same accessibility as the indexer or property of which they are a part</a:t>
            </a:r>
            <a:r>
              <a:rPr lang="en-US" dirty="0" smtClean="0"/>
              <a:t>.</a:t>
            </a:r>
          </a:p>
          <a:p>
            <a:r>
              <a:rPr lang="en-US" dirty="0"/>
              <a:t>For example, if the property is declared public, then by default the get and set </a:t>
            </a:r>
            <a:r>
              <a:rPr lang="en-US" dirty="0" err="1"/>
              <a:t>accessors</a:t>
            </a:r>
            <a:r>
              <a:rPr lang="en-US" dirty="0"/>
              <a:t> are also public. It is possible, however, to give set or get its own access modifier, such as private. </a:t>
            </a:r>
            <a:endParaRPr lang="en-US" dirty="0" smtClean="0"/>
          </a:p>
          <a:p>
            <a:r>
              <a:rPr lang="en-US" dirty="0"/>
              <a:t>There are a number of reasons why you may want to restrict the accessibility of an </a:t>
            </a:r>
            <a:r>
              <a:rPr lang="en-US" dirty="0" err="1"/>
              <a:t>accessor</a:t>
            </a:r>
            <a:r>
              <a:rPr lang="en-US" dirty="0"/>
              <a:t>. For example, you might want to let anyone obtain the value of a property, but allow only members of its class to set the property. To do this, declare the set </a:t>
            </a:r>
            <a:r>
              <a:rPr lang="en-US" dirty="0" err="1"/>
              <a:t>accessor</a:t>
            </a:r>
            <a:r>
              <a:rPr lang="en-US" dirty="0"/>
              <a:t> as private.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92019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Indexers</a:t>
            </a:r>
          </a:p>
        </p:txBody>
      </p:sp>
      <p:sp>
        <p:nvSpPr>
          <p:cNvPr id="5" name="Content Placeholder 4"/>
          <p:cNvSpPr>
            <a:spLocks noGrp="1"/>
          </p:cNvSpPr>
          <p:nvPr>
            <p:ph idx="1"/>
          </p:nvPr>
        </p:nvSpPr>
        <p:spPr>
          <a:xfrm>
            <a:off x="838200" y="1825624"/>
            <a:ext cx="10515600" cy="5032375"/>
          </a:xfrm>
        </p:spPr>
        <p:txBody>
          <a:bodyPr>
            <a:normAutofit/>
          </a:bodyPr>
          <a:lstStyle/>
          <a:p>
            <a:r>
              <a:rPr lang="en-US" dirty="0"/>
              <a:t>Indexers provide the mechanism by which an object can be indexed like an array.</a:t>
            </a:r>
          </a:p>
          <a:p>
            <a:r>
              <a:rPr lang="en-US" dirty="0"/>
              <a:t>As you know, array indexing is performed using the [ ] operator. It is possible to define the [ ] operator for classes that you create, but you don’t use an operator method. Instead, you create an indexer.</a:t>
            </a:r>
          </a:p>
          <a:p>
            <a:r>
              <a:rPr lang="en-US" dirty="0"/>
              <a:t>An indexer allows an object to be indexed like an array. </a:t>
            </a:r>
          </a:p>
          <a:p>
            <a:r>
              <a:rPr lang="en-US" dirty="0"/>
              <a:t>The main use of indexers is to support the creation of specialized arrays that are subject to one or more constraints.</a:t>
            </a:r>
          </a:p>
          <a:p>
            <a:r>
              <a:rPr lang="en-US" dirty="0"/>
              <a:t>However, you can use an indexer for any purpose for which an array-like syntax is beneficial. Indexers can have one or more dimensions. We will begin with </a:t>
            </a:r>
            <a:r>
              <a:rPr lang="en-US" dirty="0" err="1"/>
              <a:t>onedimensional</a:t>
            </a:r>
            <a:r>
              <a:rPr lang="en-US" dirty="0"/>
              <a:t> indexers.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One-Dimensional Indexers</a:t>
            </a:r>
          </a:p>
        </p:txBody>
      </p:sp>
      <p:sp>
        <p:nvSpPr>
          <p:cNvPr id="5" name="Content Placeholder 4"/>
          <p:cNvSpPr>
            <a:spLocks noGrp="1"/>
          </p:cNvSpPr>
          <p:nvPr>
            <p:ph idx="1"/>
          </p:nvPr>
        </p:nvSpPr>
        <p:spPr>
          <a:xfrm>
            <a:off x="938043" y="1825625"/>
            <a:ext cx="10515600" cy="5032375"/>
          </a:xfrm>
        </p:spPr>
        <p:txBody>
          <a:bodyPr>
            <a:normAutofit fontScale="92500" lnSpcReduction="10000"/>
          </a:bodyPr>
          <a:lstStyle/>
          <a:p>
            <a:r>
              <a:rPr lang="en-US" dirty="0"/>
              <a:t>A simple one-dimensional indexer has this general form: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Here, element-type is the element type of the indexer. Thus, each element accessed by the indexer will be of type element-type.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1119018" y="2255472"/>
            <a:ext cx="5076825" cy="3495675"/>
          </a:xfrm>
          <a:prstGeom prst="rect">
            <a:avLst/>
          </a:prstGeom>
        </p:spPr>
      </p:pic>
    </p:spTree>
    <p:extLst>
      <p:ext uri="{BB962C8B-B14F-4D97-AF65-F5344CB8AC3E}">
        <p14:creationId xmlns:p14="http://schemas.microsoft.com/office/powerpoint/2010/main" val="2885249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One-Dimensional Indexers</a:t>
            </a:r>
          </a:p>
        </p:txBody>
      </p:sp>
      <p:sp>
        <p:nvSpPr>
          <p:cNvPr id="5" name="Content Placeholder 4"/>
          <p:cNvSpPr>
            <a:spLocks noGrp="1"/>
          </p:cNvSpPr>
          <p:nvPr>
            <p:ph idx="1"/>
          </p:nvPr>
        </p:nvSpPr>
        <p:spPr>
          <a:xfrm>
            <a:off x="938043" y="1825625"/>
            <a:ext cx="10515600" cy="4928763"/>
          </a:xfrm>
        </p:spPr>
        <p:txBody>
          <a:bodyPr>
            <a:normAutofit fontScale="92500" lnSpcReduction="10000"/>
          </a:bodyPr>
          <a:lstStyle/>
          <a:p>
            <a:r>
              <a:rPr lang="en-US" dirty="0"/>
              <a:t>The parameter index receives the index of the element being accessed. Technically, this parameter does not have to be of type </a:t>
            </a:r>
            <a:r>
              <a:rPr lang="en-US" dirty="0" err="1"/>
              <a:t>int</a:t>
            </a:r>
            <a:r>
              <a:rPr lang="en-US" dirty="0"/>
              <a:t>, but since indexers are typically used to provide array indexing, using an integer type is quite common.</a:t>
            </a:r>
          </a:p>
          <a:p>
            <a:r>
              <a:rPr lang="en-US" dirty="0"/>
              <a:t>Inside the body of the indexer two accessors are defined that are called get and set. An accessor is similar to a method except that it does not declare a return type or parameters.</a:t>
            </a:r>
          </a:p>
          <a:p>
            <a:r>
              <a:rPr lang="en-US" dirty="0"/>
              <a:t>The accessors are automatically called when the indexer is used, and both accessors receive index as a parameter.</a:t>
            </a:r>
          </a:p>
          <a:p>
            <a:r>
              <a:rPr lang="en-US" dirty="0"/>
              <a:t>If the indexer is on the left side of an assignment statement, then the set accessor is called and the element specified by index must be set. </a:t>
            </a:r>
            <a:r>
              <a:rPr lang="en-US" dirty="0" err="1"/>
              <a:t>therwise</a:t>
            </a:r>
            <a:r>
              <a:rPr lang="en-US" dirty="0"/>
              <a:t>, the get accessor is called and the value associated with index must be returned.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067604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One-Dimensional Indexers</a:t>
            </a:r>
          </a:p>
        </p:txBody>
      </p:sp>
      <p:sp>
        <p:nvSpPr>
          <p:cNvPr id="5" name="Content Placeholder 4"/>
          <p:cNvSpPr>
            <a:spLocks noGrp="1"/>
          </p:cNvSpPr>
          <p:nvPr>
            <p:ph idx="1"/>
          </p:nvPr>
        </p:nvSpPr>
        <p:spPr>
          <a:xfrm>
            <a:off x="938043" y="1825625"/>
            <a:ext cx="10515600" cy="4928763"/>
          </a:xfrm>
        </p:spPr>
        <p:txBody>
          <a:bodyPr>
            <a:normAutofit/>
          </a:bodyPr>
          <a:lstStyle/>
          <a:p>
            <a:r>
              <a:rPr lang="en-US" dirty="0"/>
              <a:t>The set method also receives an implicit parameter called value, which contains the value being assigned to the specified index.</a:t>
            </a:r>
          </a:p>
          <a:p>
            <a:r>
              <a:rPr lang="en-US" dirty="0"/>
              <a:t>One of the benefits of an indexer is that you can control precisely how an array is accessed, heading off improper access.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356731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Multidimensional Indexers</a:t>
            </a:r>
          </a:p>
        </p:txBody>
      </p:sp>
      <p:sp>
        <p:nvSpPr>
          <p:cNvPr id="5" name="Content Placeholder 4"/>
          <p:cNvSpPr>
            <a:spLocks noGrp="1"/>
          </p:cNvSpPr>
          <p:nvPr>
            <p:ph idx="1"/>
          </p:nvPr>
        </p:nvSpPr>
        <p:spPr>
          <a:xfrm>
            <a:off x="938043" y="1825625"/>
            <a:ext cx="10515600" cy="4928763"/>
          </a:xfrm>
        </p:spPr>
        <p:txBody>
          <a:bodyPr>
            <a:normAutofit/>
          </a:bodyPr>
          <a:lstStyle/>
          <a:p>
            <a:r>
              <a:rPr lang="en-US" dirty="0"/>
              <a:t>You can create indexers for multidimensional arrays, too.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695443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Indexers Can Be Overloaded</a:t>
            </a:r>
          </a:p>
        </p:txBody>
      </p:sp>
      <p:sp>
        <p:nvSpPr>
          <p:cNvPr id="5" name="Content Placeholder 4"/>
          <p:cNvSpPr>
            <a:spLocks noGrp="1"/>
          </p:cNvSpPr>
          <p:nvPr>
            <p:ph idx="1"/>
          </p:nvPr>
        </p:nvSpPr>
        <p:spPr>
          <a:xfrm>
            <a:off x="938043" y="1825625"/>
            <a:ext cx="10515600" cy="4928763"/>
          </a:xfrm>
        </p:spPr>
        <p:txBody>
          <a:bodyPr>
            <a:normAutofit/>
          </a:bodyPr>
          <a:lstStyle/>
          <a:p>
            <a:r>
              <a:rPr lang="en-US" dirty="0"/>
              <a:t>An indexer can be overloaded. The version executed will be the one that has the </a:t>
            </a:r>
            <a:r>
              <a:rPr lang="en-US" dirty="0" smtClean="0"/>
              <a:t>closest type-match </a:t>
            </a:r>
            <a:r>
              <a:rPr lang="en-US" dirty="0"/>
              <a:t>between its parameter and the argument used as an index</a:t>
            </a:r>
            <a:r>
              <a:rPr lang="en-US" dirty="0" smtClean="0"/>
              <a:t>.</a:t>
            </a:r>
          </a:p>
          <a:p>
            <a:r>
              <a:rPr lang="en-US" dirty="0"/>
              <a:t>Like functions, Indexers can also be overloaded. In C#, we can have multiple indexers in a single class. To overload an indexer, declare it with multiple parameters and each parameter should have a different data type. Indexers are overloaded by passing 2 different types of parameters. It is quite similar to method overloading</a:t>
            </a:r>
            <a:r>
              <a:rPr lang="en-US"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669234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a:t>
            </a:r>
          </a:p>
        </p:txBody>
      </p:sp>
      <p:sp>
        <p:nvSpPr>
          <p:cNvPr id="5" name="Content Placeholder 4"/>
          <p:cNvSpPr>
            <a:spLocks noGrp="1"/>
          </p:cNvSpPr>
          <p:nvPr>
            <p:ph idx="1"/>
          </p:nvPr>
        </p:nvSpPr>
        <p:spPr/>
        <p:txBody>
          <a:bodyPr>
            <a:normAutofit lnSpcReduction="10000"/>
          </a:bodyPr>
          <a:lstStyle/>
          <a:p>
            <a:r>
              <a:rPr lang="en-US" dirty="0"/>
              <a:t>Properties offer a streamlined way to manage access to a class’ instance data.</a:t>
            </a:r>
          </a:p>
          <a:p>
            <a:r>
              <a:rPr lang="en-US" dirty="0"/>
              <a:t>Another type of class member is the property. a property combines a field with the methods that access it. </a:t>
            </a:r>
          </a:p>
          <a:p>
            <a:r>
              <a:rPr lang="en-US" dirty="0"/>
              <a:t>Properties are similar to indexers. A property consists of a name along with get and set </a:t>
            </a:r>
            <a:r>
              <a:rPr lang="en-US" dirty="0" err="1"/>
              <a:t>accessors</a:t>
            </a:r>
            <a:r>
              <a:rPr lang="en-US" dirty="0"/>
              <a:t>. The </a:t>
            </a:r>
            <a:r>
              <a:rPr lang="en-US" dirty="0" err="1"/>
              <a:t>accessors</a:t>
            </a:r>
            <a:r>
              <a:rPr lang="en-US" dirty="0"/>
              <a:t> are used to get and set the value of a variable. The key benefit of a property is that its name can be used in expressions and assignments like a normal variable, but in actuality the get and set </a:t>
            </a:r>
            <a:r>
              <a:rPr lang="en-US" dirty="0" err="1"/>
              <a:t>accessors</a:t>
            </a:r>
            <a:r>
              <a:rPr lang="en-US" dirty="0"/>
              <a:t> are automatically invoked. This is similar to the way that an indexer’s get and set </a:t>
            </a:r>
            <a:r>
              <a:rPr lang="en-US" dirty="0" err="1"/>
              <a:t>accessors</a:t>
            </a:r>
            <a:r>
              <a:rPr lang="en-US" dirty="0"/>
              <a:t> are automatically used.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329881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Properties</a:t>
            </a:r>
          </a:p>
        </p:txBody>
      </p:sp>
      <p:sp>
        <p:nvSpPr>
          <p:cNvPr id="5" name="Content Placeholder 4"/>
          <p:cNvSpPr>
            <a:spLocks noGrp="1"/>
          </p:cNvSpPr>
          <p:nvPr>
            <p:ph idx="1"/>
          </p:nvPr>
        </p:nvSpPr>
        <p:spPr/>
        <p:txBody>
          <a:bodyPr>
            <a:normAutofit/>
          </a:bodyPr>
          <a:lstStyle/>
          <a:p>
            <a:r>
              <a:rPr lang="en-US" dirty="0"/>
              <a:t>Here, type specifies the type of the property, such as </a:t>
            </a:r>
            <a:r>
              <a:rPr lang="en-US" dirty="0" err="1"/>
              <a:t>int</a:t>
            </a:r>
            <a:r>
              <a:rPr lang="en-US" dirty="0"/>
              <a:t>, and name is the name of the property. Once the property has been defined, any use of name results in a call to its appropriate </a:t>
            </a:r>
            <a:r>
              <a:rPr lang="en-US" dirty="0" err="1"/>
              <a:t>accessor</a:t>
            </a:r>
            <a:r>
              <a:rPr lang="en-US" dirty="0"/>
              <a:t>. The set </a:t>
            </a:r>
            <a:r>
              <a:rPr lang="en-US" dirty="0" err="1"/>
              <a:t>accessor</a:t>
            </a:r>
            <a:r>
              <a:rPr lang="en-US" dirty="0"/>
              <a:t> automatically receives a parameter called value that contains the value being assigned to the property.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grpSp>
        <p:nvGrpSpPr>
          <p:cNvPr id="7" name="Group 6"/>
          <p:cNvGrpSpPr/>
          <p:nvPr/>
        </p:nvGrpSpPr>
        <p:grpSpPr>
          <a:xfrm>
            <a:off x="1051868" y="4001294"/>
            <a:ext cx="3076800" cy="2669473"/>
            <a:chOff x="1159444" y="3748424"/>
            <a:chExt cx="3076800" cy="2669473"/>
          </a:xfrm>
        </p:grpSpPr>
        <p:pic>
          <p:nvPicPr>
            <p:cNvPr id="2" name="Picture 1"/>
            <p:cNvPicPr>
              <a:picLocks noChangeAspect="1"/>
            </p:cNvPicPr>
            <p:nvPr/>
          </p:nvPicPr>
          <p:blipFill>
            <a:blip r:embed="rId4"/>
            <a:stretch>
              <a:fillRect/>
            </a:stretch>
          </p:blipFill>
          <p:spPr>
            <a:xfrm>
              <a:off x="1159444" y="5084397"/>
              <a:ext cx="2962275" cy="1333500"/>
            </a:xfrm>
            <a:prstGeom prst="rect">
              <a:avLst/>
            </a:prstGeom>
          </p:spPr>
        </p:pic>
        <p:pic>
          <p:nvPicPr>
            <p:cNvPr id="3" name="Picture 2"/>
            <p:cNvPicPr>
              <a:picLocks noChangeAspect="1"/>
            </p:cNvPicPr>
            <p:nvPr/>
          </p:nvPicPr>
          <p:blipFill>
            <a:blip r:embed="rId5"/>
            <a:stretch>
              <a:fillRect/>
            </a:stretch>
          </p:blipFill>
          <p:spPr>
            <a:xfrm>
              <a:off x="1216819" y="3748424"/>
              <a:ext cx="3019425" cy="1362075"/>
            </a:xfrm>
            <a:prstGeom prst="rect">
              <a:avLst/>
            </a:prstGeom>
          </p:spPr>
        </p:pic>
      </p:grpSp>
    </p:spTree>
    <p:extLst>
      <p:ext uri="{BB962C8B-B14F-4D97-AF65-F5344CB8AC3E}">
        <p14:creationId xmlns:p14="http://schemas.microsoft.com/office/powerpoint/2010/main" val="1156441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1307</TotalTime>
  <Words>1263</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Indexers and Properties</vt:lpstr>
      <vt:lpstr>Indexers</vt:lpstr>
      <vt:lpstr>Creating One-Dimensional Indexers</vt:lpstr>
      <vt:lpstr>Creating One-Dimensional Indexers</vt:lpstr>
      <vt:lpstr>Creating One-Dimensional Indexers</vt:lpstr>
      <vt:lpstr>Multidimensional Indexers</vt:lpstr>
      <vt:lpstr>Indexers Can Be Overloaded</vt:lpstr>
      <vt:lpstr>Properties</vt:lpstr>
      <vt:lpstr>Properties</vt:lpstr>
      <vt:lpstr>Properties</vt:lpstr>
      <vt:lpstr>Auto-Implemented Properties</vt:lpstr>
      <vt:lpstr>Auto-Implemented Properties</vt:lpstr>
      <vt:lpstr>Use Object Initializers with Properties</vt:lpstr>
      <vt:lpstr>Use Access Modifiers with Accessors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294</cp:revision>
  <dcterms:created xsi:type="dcterms:W3CDTF">2020-05-18T03:14:36Z</dcterms:created>
  <dcterms:modified xsi:type="dcterms:W3CDTF">2020-10-07T05:58:51Z</dcterms:modified>
</cp:coreProperties>
</file>