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Named Arguments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</a:t>
            </a:r>
            <a:r>
              <a:rPr lang="en-US" dirty="0"/>
              <a:t>you pass arguments to </a:t>
            </a:r>
            <a:r>
              <a:rPr lang="en-US" dirty="0"/>
              <a:t>a method</a:t>
            </a:r>
            <a:r>
              <a:rPr lang="en-US" dirty="0"/>
              <a:t>, the order of the arguments must match the order of the parameters defined </a:t>
            </a:r>
            <a:r>
              <a:rPr lang="en-US" dirty="0"/>
              <a:t>by the </a:t>
            </a:r>
            <a:r>
              <a:rPr lang="en-US" dirty="0"/>
              <a:t>method. In other words, an argument’s position in the argument list determines </a:t>
            </a:r>
            <a:r>
              <a:rPr lang="en-US" dirty="0"/>
              <a:t>to which </a:t>
            </a:r>
            <a:r>
              <a:rPr lang="en-US" dirty="0"/>
              <a:t>parameter it is assigned. </a:t>
            </a:r>
            <a:endParaRPr lang="en-US" dirty="0"/>
          </a:p>
          <a:p>
            <a:r>
              <a:rPr lang="en-US" dirty="0"/>
              <a:t>Named </a:t>
            </a:r>
            <a:r>
              <a:rPr lang="en-US" dirty="0"/>
              <a:t>arguments remove this restriction. With a </a:t>
            </a:r>
            <a:r>
              <a:rPr lang="en-US" dirty="0"/>
              <a:t>named argument</a:t>
            </a:r>
            <a:r>
              <a:rPr lang="en-US" dirty="0"/>
              <a:t>, you specify the name of the parameter to which an argument applies. Using </a:t>
            </a:r>
            <a:r>
              <a:rPr lang="en-US" dirty="0"/>
              <a:t>this approach</a:t>
            </a:r>
            <a:r>
              <a:rPr lang="en-US" dirty="0"/>
              <a:t>, the order of the arguments is not important</a:t>
            </a:r>
            <a:r>
              <a:rPr lang="en-US" dirty="0"/>
              <a:t>.</a:t>
            </a:r>
          </a:p>
          <a:p>
            <a:r>
              <a:rPr lang="en-US" dirty="0"/>
              <a:t>To specify an argument by name, use this </a:t>
            </a: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param</a:t>
            </a:r>
            <a:r>
              <a:rPr lang="en-US" dirty="0"/>
              <a:t>-name </a:t>
            </a:r>
            <a:r>
              <a:rPr lang="en-US" dirty="0"/>
              <a:t>: value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Here, </a:t>
            </a:r>
            <a:r>
              <a:rPr lang="en-US" dirty="0" err="1"/>
              <a:t>param</a:t>
            </a:r>
            <a:r>
              <a:rPr lang="en-US" dirty="0"/>
              <a:t>-name specifies the name of the parameter to which value is passed. Of course</a:t>
            </a:r>
            <a:r>
              <a:rPr lang="en-US" dirty="0"/>
              <a:t>, </a:t>
            </a:r>
            <a:r>
              <a:rPr lang="en-US" dirty="0" err="1"/>
              <a:t>param</a:t>
            </a:r>
            <a:r>
              <a:rPr lang="en-US" dirty="0"/>
              <a:t>-name </a:t>
            </a:r>
            <a:r>
              <a:rPr lang="en-US" dirty="0"/>
              <a:t>must specify a valid parameter name for the method being called</a:t>
            </a:r>
            <a:r>
              <a:rPr lang="en-US" dirty="0"/>
              <a:t>.</a:t>
            </a:r>
          </a:p>
          <a:p>
            <a:r>
              <a:rPr lang="en-US" dirty="0"/>
              <a:t>In addition to methods, named and optional arguments can be used with constructors</a:t>
            </a:r>
            <a:r>
              <a:rPr lang="en-US" dirty="0"/>
              <a:t>, indexers</a:t>
            </a:r>
            <a:r>
              <a:rPr lang="en-US" dirty="0"/>
              <a:t>, and delegates.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149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Named Arguments</vt:lpstr>
      <vt:lpstr>Introduction</vt:lpstr>
      <vt:lpstr>Introduction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240</cp:revision>
  <dcterms:created xsi:type="dcterms:W3CDTF">2020-05-18T03:14:36Z</dcterms:created>
  <dcterms:modified xsi:type="dcterms:W3CDTF">2020-09-21T03:50:13Z</dcterms:modified>
</cp:coreProperties>
</file>