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70" r:id="rId6"/>
    <p:sldId id="271" r:id="rId7"/>
    <p:sldId id="272" r:id="rId8"/>
    <p:sldId id="273"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10/19/2020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10/19/2020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10/19/2020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fontAlgn="ctr"/>
            <a:r>
              <a:rPr lang="en-IN" dirty="0"/>
              <a:t>Working with </a:t>
            </a:r>
            <a:r>
              <a:rPr lang="en-IN" dirty="0" smtClean="0"/>
              <a:t>Form Class</a:t>
            </a:r>
            <a:endParaRPr lang="en-US" dirty="0"/>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en-US" dirty="0"/>
              <a:t>Windows Forms is a Graphical User Interface(GUI) class library which is bundled in </a:t>
            </a:r>
            <a:r>
              <a:rPr lang="en-US" dirty="0" err="1"/>
              <a:t>.Net</a:t>
            </a:r>
            <a:r>
              <a:rPr lang="en-US" dirty="0"/>
              <a:t> Framework. Its main purpose is to provide an easier interface to develop the applications for desktop, tablet, PCs. It is also termed as the </a:t>
            </a:r>
            <a:r>
              <a:rPr lang="en-US" dirty="0" err="1"/>
              <a:t>WinForms</a:t>
            </a:r>
            <a:r>
              <a:rPr lang="en-US" dirty="0"/>
              <a:t>. The applications which are developed by using Windows Forms or </a:t>
            </a:r>
            <a:r>
              <a:rPr lang="en-US" dirty="0" err="1"/>
              <a:t>WinForms</a:t>
            </a:r>
            <a:r>
              <a:rPr lang="en-US" dirty="0"/>
              <a:t> are known as the Windows Forms Applications that runs on the desktop computer. </a:t>
            </a:r>
            <a:r>
              <a:rPr lang="en-US" dirty="0" err="1"/>
              <a:t>WinForms</a:t>
            </a:r>
            <a:r>
              <a:rPr lang="en-US" dirty="0"/>
              <a:t> can be used only to develop the Windows Forms Applications not web applications. </a:t>
            </a:r>
            <a:r>
              <a:rPr lang="en-US" dirty="0" err="1"/>
              <a:t>WinForms</a:t>
            </a:r>
            <a:r>
              <a:rPr lang="en-US" dirty="0"/>
              <a:t> applications can contain the different type of controls like labels, list boxes, tooltip etc.</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a Windows Forms Application</a:t>
            </a:r>
            <a:endParaRPr lang="en-US" dirty="0"/>
          </a:p>
        </p:txBody>
      </p:sp>
      <p:sp>
        <p:nvSpPr>
          <p:cNvPr id="5" name="Content Placeholder 4"/>
          <p:cNvSpPr>
            <a:spLocks noGrp="1"/>
          </p:cNvSpPr>
          <p:nvPr>
            <p:ph idx="1"/>
          </p:nvPr>
        </p:nvSpPr>
        <p:spPr/>
        <p:txBody>
          <a:bodyPr>
            <a:normAutofit/>
          </a:bodyPr>
          <a:lstStyle/>
          <a:p>
            <a:r>
              <a:rPr lang="en-US" dirty="0"/>
              <a:t>First, open the Visual Studio then Go to File -&gt; New -&gt; Project to create a new project and then select the language as Visual C# from the left menu. Click on Windows Forms App(.NET Framework) in the middle of current window. </a:t>
            </a:r>
            <a:r>
              <a:rPr lang="en-US" dirty="0"/>
              <a:t>After that give the project name and Click OK</a:t>
            </a:r>
            <a:r>
              <a:rPr lang="en-US" dirty="0" smtClean="0"/>
              <a:t>.</a:t>
            </a:r>
          </a:p>
          <a:p>
            <a:r>
              <a:rPr lang="en-US" dirty="0"/>
              <a:t>Here the solution is like a container which contains the projects and files that may be required by the program.</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590831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a Windows Forms Application</a:t>
            </a:r>
            <a:endParaRPr lang="en-US" dirty="0"/>
          </a:p>
        </p:txBody>
      </p:sp>
      <p:pic>
        <p:nvPicPr>
          <p:cNvPr id="2" name="Content Placeholder 1"/>
          <p:cNvPicPr>
            <a:picLocks noGrp="1" noChangeAspect="1"/>
          </p:cNvPicPr>
          <p:nvPr>
            <p:ph idx="1"/>
          </p:nvPr>
        </p:nvPicPr>
        <p:blipFill>
          <a:blip r:embed="rId2"/>
          <a:stretch>
            <a:fillRect/>
          </a:stretch>
        </p:blipFill>
        <p:spPr>
          <a:xfrm>
            <a:off x="838200" y="1690688"/>
            <a:ext cx="8133678" cy="508354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3908446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a Windows Forms Application</a:t>
            </a:r>
            <a:endParaRPr lang="en-US" dirty="0"/>
          </a:p>
        </p:txBody>
      </p:sp>
      <p:sp>
        <p:nvSpPr>
          <p:cNvPr id="5" name="Content Placeholder 4"/>
          <p:cNvSpPr>
            <a:spLocks noGrp="1"/>
          </p:cNvSpPr>
          <p:nvPr>
            <p:ph idx="1"/>
          </p:nvPr>
        </p:nvSpPr>
        <p:spPr>
          <a:xfrm>
            <a:off x="838200" y="1825624"/>
            <a:ext cx="10515600" cy="4928763"/>
          </a:xfrm>
        </p:spPr>
        <p:txBody>
          <a:bodyPr>
            <a:normAutofit lnSpcReduction="10000"/>
          </a:bodyPr>
          <a:lstStyle/>
          <a:p>
            <a:pPr fontAlgn="base"/>
            <a:r>
              <a:rPr lang="en-US" dirty="0"/>
              <a:t>After that following window will display which will be divided into three parts as follows</a:t>
            </a:r>
            <a:r>
              <a:rPr lang="en-US" dirty="0"/>
              <a:t>:</a:t>
            </a:r>
          </a:p>
          <a:p>
            <a:pPr fontAlgn="base"/>
            <a:r>
              <a:rPr lang="en-US" dirty="0"/>
              <a:t>Editor </a:t>
            </a:r>
            <a:r>
              <a:rPr lang="en-US" dirty="0"/>
              <a:t>Window or Main Window: Here, you will work with forms and code editing. You can notice the layout of form which is now blank. You will double click the form then it will open the code for that.</a:t>
            </a:r>
          </a:p>
          <a:p>
            <a:pPr fontAlgn="base"/>
            <a:r>
              <a:rPr lang="en-US" dirty="0"/>
              <a:t>Solution Explorer Window: It is used to navigate between all items in solution. For example, if you will select a file form this window then particular information will be display in the property window.</a:t>
            </a:r>
          </a:p>
          <a:p>
            <a:pPr fontAlgn="base"/>
            <a:r>
              <a:rPr lang="en-US" dirty="0"/>
              <a:t>Properties Window: This window is used to change the different properties of the selected item in the Solution Explorer. Also, you can change the properties of components or controls that you will add to the forms.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567913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a Windows Forms Application</a:t>
            </a:r>
            <a:endParaRPr lang="en-US" dirty="0"/>
          </a:p>
        </p:txBody>
      </p:sp>
      <p:sp>
        <p:nvSpPr>
          <p:cNvPr id="5" name="Content Placeholder 4"/>
          <p:cNvSpPr>
            <a:spLocks noGrp="1"/>
          </p:cNvSpPr>
          <p:nvPr>
            <p:ph idx="1"/>
          </p:nvPr>
        </p:nvSpPr>
        <p:spPr>
          <a:xfrm>
            <a:off x="838200" y="1825624"/>
            <a:ext cx="10515600" cy="4928763"/>
          </a:xfrm>
        </p:spPr>
        <p:txBody>
          <a:bodyPr>
            <a:normAutofit lnSpcReduction="10000"/>
          </a:bodyPr>
          <a:lstStyle/>
          <a:p>
            <a:r>
              <a:rPr lang="en-US" dirty="0"/>
              <a:t>You can also reset the window layout by setting it to default. </a:t>
            </a:r>
            <a:r>
              <a:rPr lang="en-US" dirty="0"/>
              <a:t>To set the default layout, go to Window -&gt; Reset Window Layout in Visual Studio Menu</a:t>
            </a:r>
            <a:r>
              <a:rPr lang="en-US" dirty="0" smtClean="0"/>
              <a:t>.</a:t>
            </a:r>
          </a:p>
          <a:p>
            <a:r>
              <a:rPr lang="en-US" dirty="0"/>
              <a:t>Now to add the controls to your </a:t>
            </a:r>
            <a:r>
              <a:rPr lang="en-US" dirty="0" err="1"/>
              <a:t>WinForms</a:t>
            </a:r>
            <a:r>
              <a:rPr lang="en-US" dirty="0"/>
              <a:t> application go to Toolbox tab present in the extreme left side of Visual Studio. Here, you can see a list of controls. To access the most commonly used controls go to Common Controls present in Toolbox tab</a:t>
            </a:r>
            <a:r>
              <a:rPr lang="en-US" dirty="0" smtClean="0"/>
              <a:t>.</a:t>
            </a:r>
          </a:p>
          <a:p>
            <a:r>
              <a:rPr lang="en-US" dirty="0"/>
              <a:t>Now drag and drop the controls that you needed on created Form. For example, if you can add </a:t>
            </a:r>
            <a:r>
              <a:rPr lang="en-US" dirty="0" err="1"/>
              <a:t>TextBox</a:t>
            </a:r>
            <a:r>
              <a:rPr lang="en-US" dirty="0"/>
              <a:t>, </a:t>
            </a:r>
            <a:r>
              <a:rPr lang="en-US" dirty="0" err="1"/>
              <a:t>ListBox</a:t>
            </a:r>
            <a:r>
              <a:rPr lang="en-US" dirty="0"/>
              <a:t>, Button etc. as shown below. By clicking on the particular dropped control you can see and change its properties present in the right most corner of Visual Studio</a:t>
            </a:r>
            <a:r>
              <a:rPr lang="en-US" dirty="0" smtClean="0"/>
              <a:t>.</a:t>
            </a:r>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07747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a Windows Forms Application</a:t>
            </a:r>
            <a:endParaRPr lang="en-US" dirty="0"/>
          </a:p>
        </p:txBody>
      </p:sp>
      <p:sp>
        <p:nvSpPr>
          <p:cNvPr id="5" name="Content Placeholder 4"/>
          <p:cNvSpPr>
            <a:spLocks noGrp="1"/>
          </p:cNvSpPr>
          <p:nvPr>
            <p:ph idx="1"/>
          </p:nvPr>
        </p:nvSpPr>
        <p:spPr>
          <a:xfrm>
            <a:off x="838200" y="1825624"/>
            <a:ext cx="10515600" cy="4928763"/>
          </a:xfrm>
        </p:spPr>
        <p:txBody>
          <a:bodyPr>
            <a:normAutofit/>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2" name="Picture 1"/>
          <p:cNvPicPr>
            <a:picLocks noChangeAspect="1"/>
          </p:cNvPicPr>
          <p:nvPr/>
        </p:nvPicPr>
        <p:blipFill>
          <a:blip r:embed="rId4"/>
          <a:stretch>
            <a:fillRect/>
          </a:stretch>
        </p:blipFill>
        <p:spPr>
          <a:xfrm>
            <a:off x="838200" y="1825623"/>
            <a:ext cx="7645908" cy="4778693"/>
          </a:xfrm>
          <a:prstGeom prst="rect">
            <a:avLst/>
          </a:prstGeom>
        </p:spPr>
      </p:pic>
    </p:spTree>
    <p:extLst>
      <p:ext uri="{BB962C8B-B14F-4D97-AF65-F5344CB8AC3E}">
        <p14:creationId xmlns:p14="http://schemas.microsoft.com/office/powerpoint/2010/main" val="4129956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a Windows Forms Application</a:t>
            </a:r>
            <a:endParaRPr lang="en-US" dirty="0"/>
          </a:p>
        </p:txBody>
      </p:sp>
      <p:sp>
        <p:nvSpPr>
          <p:cNvPr id="5" name="Content Placeholder 4"/>
          <p:cNvSpPr>
            <a:spLocks noGrp="1"/>
          </p:cNvSpPr>
          <p:nvPr>
            <p:ph idx="1"/>
          </p:nvPr>
        </p:nvSpPr>
        <p:spPr>
          <a:xfrm>
            <a:off x="838200" y="1825624"/>
            <a:ext cx="10515600" cy="4928763"/>
          </a:xfrm>
        </p:spPr>
        <p:txBody>
          <a:bodyPr>
            <a:normAutofit/>
          </a:bodyPr>
          <a:lstStyle/>
          <a:p>
            <a:r>
              <a:rPr lang="en-US" dirty="0" smtClean="0"/>
              <a:t>To </a:t>
            </a:r>
            <a:r>
              <a:rPr lang="en-US" dirty="0"/>
              <a:t>run the program you can use an </a:t>
            </a:r>
            <a:r>
              <a:rPr lang="en-US" b="1" dirty="0"/>
              <a:t>F5 key</a:t>
            </a:r>
            <a:r>
              <a:rPr lang="en-US" dirty="0"/>
              <a:t> or </a:t>
            </a:r>
            <a:r>
              <a:rPr lang="en-US" b="1" dirty="0"/>
              <a:t>Play button</a:t>
            </a:r>
            <a:r>
              <a:rPr lang="en-US" dirty="0"/>
              <a:t> present in the toolbar of Visual Studio. To stop the program you can use pause button present in the </a:t>
            </a:r>
            <a:r>
              <a:rPr lang="en-US" dirty="0" err="1"/>
              <a:t>ToolBar</a:t>
            </a:r>
            <a:r>
              <a:rPr lang="en-US" dirty="0"/>
              <a:t>. You can also run the program by going to </a:t>
            </a:r>
            <a:r>
              <a:rPr lang="en-US" b="1" dirty="0"/>
              <a:t>Debug-&gt;Start Debugging</a:t>
            </a:r>
            <a:r>
              <a:rPr lang="en-US" dirty="0"/>
              <a:t> menu in the </a:t>
            </a:r>
            <a:r>
              <a:rPr lang="en-US" dirty="0" err="1"/>
              <a:t>menubar</a:t>
            </a:r>
            <a:r>
              <a:rPr lang="en-US" dirty="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2884900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1161</TotalTime>
  <Words>111</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Working with Form Class</vt:lpstr>
      <vt:lpstr>Introduction</vt:lpstr>
      <vt:lpstr>Creating a Windows Forms Application</vt:lpstr>
      <vt:lpstr>Creating a Windows Forms Application</vt:lpstr>
      <vt:lpstr>Creating a Windows Forms Application</vt:lpstr>
      <vt:lpstr>Creating a Windows Forms Application</vt:lpstr>
      <vt:lpstr>Creating a Windows Forms Application</vt:lpstr>
      <vt:lpstr>Creating a Windows Forms Application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250</cp:revision>
  <dcterms:created xsi:type="dcterms:W3CDTF">2020-05-18T03:14:36Z</dcterms:created>
  <dcterms:modified xsi:type="dcterms:W3CDTF">2020-10-19T05:28:34Z</dcterms:modified>
</cp:coreProperties>
</file>