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0" r:id="rId4"/>
    <p:sldId id="268" r:id="rId5"/>
    <p:sldId id="269"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dirty="0"/>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10/22/2020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dirty="0"/>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0"/>
            <a:r>
              <a:rPr lang="en-US" dirty="0"/>
              <a:t>Working with Forms </a:t>
            </a:r>
            <a:r>
              <a:rPr lang="en-US" dirty="0" smtClean="0"/>
              <a:t>Class</a:t>
            </a:r>
            <a:endParaRPr lang="en-US" dirty="0"/>
          </a:p>
        </p:txBody>
      </p:sp>
      <p:sp>
        <p:nvSpPr>
          <p:cNvPr id="5" name="Subtitle 4"/>
          <p:cNvSpPr>
            <a:spLocks noGrp="1"/>
          </p:cNvSpPr>
          <p:nvPr>
            <p:ph type="subTitle" idx="1"/>
          </p:nvPr>
        </p:nvSpPr>
        <p:spPr/>
        <p:txBody>
          <a:bodyPr>
            <a:normAutofit/>
          </a:bodyPr>
          <a:lstStyle/>
          <a:p>
            <a:r>
              <a:rPr lang="en-US" dirty="0"/>
              <a:t>Loading, showing and hiding forms, Controlling One form within another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Windows Forms is a free and open-source graphical class library included as a part of Microsoft .NET Framework or Mono Framework, providing a platform to write rich client applications for desktop, laptop, and tablet PCs. </a:t>
            </a:r>
            <a:endParaRPr lang="en-US" dirty="0" smtClean="0"/>
          </a:p>
          <a:p>
            <a:r>
              <a:rPr lang="en-US" dirty="0" smtClean="0"/>
              <a:t>Windows </a:t>
            </a:r>
            <a:r>
              <a:rPr lang="en-US" dirty="0"/>
              <a:t>Forms, sometimes abbreviated as Winforms, is a graphical user interface application programming interface (API) included as a part of Microsoft's .NET Framework.</a:t>
            </a:r>
          </a:p>
          <a:p>
            <a:r>
              <a:rPr lang="en-US" dirty="0"/>
              <a:t>Windows Forms allows to create graphically rich applications that are easy to deploy and update. The applications are more secure than traditional Windows-based applications.</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Understanding Modal and Non-modal Forms</a:t>
            </a:r>
          </a:p>
        </p:txBody>
      </p:sp>
      <p:sp>
        <p:nvSpPr>
          <p:cNvPr id="5" name="Content Placeholder 4"/>
          <p:cNvSpPr>
            <a:spLocks noGrp="1"/>
          </p:cNvSpPr>
          <p:nvPr>
            <p:ph idx="1"/>
          </p:nvPr>
        </p:nvSpPr>
        <p:spPr/>
        <p:txBody>
          <a:bodyPr>
            <a:normAutofit fontScale="92500"/>
          </a:bodyPr>
          <a:lstStyle/>
          <a:p>
            <a:r>
              <a:rPr lang="en-US" dirty="0"/>
              <a:t>A Windows form can be displayed in one of two modes, modal and non-modal. </a:t>
            </a:r>
            <a:endParaRPr lang="en-US" dirty="0" smtClean="0"/>
          </a:p>
          <a:p>
            <a:r>
              <a:rPr lang="en-US" dirty="0" smtClean="0"/>
              <a:t>When </a:t>
            </a:r>
            <a:r>
              <a:rPr lang="en-US" dirty="0"/>
              <a:t>a form is non-modal it means that </a:t>
            </a:r>
            <a:r>
              <a:rPr lang="en-US" dirty="0" smtClean="0"/>
              <a:t>other </a:t>
            </a:r>
            <a:r>
              <a:rPr lang="en-US" dirty="0"/>
              <a:t>forms in the application remain accessible to the user (in that they can still click on controls or use the keyboard in other forms</a:t>
            </a:r>
            <a:r>
              <a:rPr lang="en-US" dirty="0" smtClean="0"/>
              <a:t>). Used Show() for non-model form.</a:t>
            </a:r>
            <a:endParaRPr lang="en-US" dirty="0"/>
          </a:p>
          <a:p>
            <a:r>
              <a:rPr lang="en-US" dirty="0"/>
              <a:t>When a form is modal, as soon as it is displayed all other forms in the application are disabled until the modal dialog is dismissed by the user. Modal forms are typically used when the user is required to complete a task before proceeding to another part of the application. In the following sections we will cover the creation of both modal and non-modal forms in C</a:t>
            </a:r>
            <a:r>
              <a:rPr lang="en-US" dirty="0" smtClean="0"/>
              <a:t>#. </a:t>
            </a:r>
            <a:r>
              <a:rPr lang="en-US" dirty="0"/>
              <a:t>Used </a:t>
            </a:r>
            <a:r>
              <a:rPr lang="en-US" dirty="0" err="1" smtClean="0"/>
              <a:t>ShowDialog</a:t>
            </a:r>
            <a:r>
              <a:rPr lang="en-US" dirty="0" smtClean="0"/>
              <a:t>() </a:t>
            </a:r>
            <a:r>
              <a:rPr lang="en-US"/>
              <a:t>for </a:t>
            </a:r>
            <a:r>
              <a:rPr lang="en-US" smtClean="0"/>
              <a:t>model </a:t>
            </a:r>
            <a:r>
              <a:rPr lang="en-US" dirty="0"/>
              <a:t>form.</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981474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Methods </a:t>
            </a:r>
            <a:r>
              <a:rPr lang="en-US" dirty="0"/>
              <a:t>Open Form In a Form using C# .Net</a:t>
            </a:r>
          </a:p>
        </p:txBody>
      </p:sp>
      <p:sp>
        <p:nvSpPr>
          <p:cNvPr id="5" name="Content Placeholder 4"/>
          <p:cNvSpPr>
            <a:spLocks noGrp="1"/>
          </p:cNvSpPr>
          <p:nvPr>
            <p:ph idx="1"/>
          </p:nvPr>
        </p:nvSpPr>
        <p:spPr/>
        <p:txBody>
          <a:bodyPr>
            <a:normAutofit lnSpcReduction="10000"/>
          </a:bodyPr>
          <a:lstStyle/>
          <a:p>
            <a:r>
              <a:rPr lang="en-US" dirty="0" err="1" smtClean="0"/>
              <a:t>MainForm</a:t>
            </a:r>
            <a:r>
              <a:rPr lang="en-US" dirty="0" smtClean="0"/>
              <a:t> </a:t>
            </a:r>
            <a:r>
              <a:rPr lang="en-US" dirty="0" smtClean="0"/>
              <a:t>using main method from Program.cs file</a:t>
            </a:r>
          </a:p>
          <a:p>
            <a:pPr lvl="1"/>
            <a:r>
              <a:rPr lang="en-US" dirty="0" smtClean="0"/>
              <a:t>Default Form of application</a:t>
            </a:r>
          </a:p>
          <a:p>
            <a:r>
              <a:rPr lang="en-US" dirty="0" smtClean="0"/>
              <a:t>Using Show()</a:t>
            </a:r>
          </a:p>
          <a:p>
            <a:pPr lvl="1"/>
            <a:r>
              <a:rPr lang="en-US" dirty="0" smtClean="0"/>
              <a:t>It open a form, but when you click on another form it will disappear. It will go back side of the main form.</a:t>
            </a:r>
          </a:p>
          <a:p>
            <a:r>
              <a:rPr lang="en-US" dirty="0" smtClean="0"/>
              <a:t>Using ShowDialog()</a:t>
            </a:r>
          </a:p>
          <a:p>
            <a:pPr lvl="1"/>
            <a:r>
              <a:rPr lang="en-US" dirty="0" smtClean="0"/>
              <a:t>It open new form but don’t allow to access the below forms, until you close the current form.</a:t>
            </a:r>
          </a:p>
          <a:p>
            <a:r>
              <a:rPr lang="en-US" dirty="0" smtClean="0"/>
              <a:t>Using TopMost</a:t>
            </a:r>
          </a:p>
          <a:p>
            <a:pPr lvl="1"/>
            <a:r>
              <a:rPr lang="en-US" dirty="0" smtClean="0"/>
              <a:t>Using this method you can keep form always on top and you can access other form also.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33946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Hiding Forms in C</a:t>
            </a:r>
            <a:r>
              <a:rPr lang="en-IN" dirty="0" smtClean="0"/>
              <a:t>#</a:t>
            </a:r>
            <a:endParaRPr lang="en-US" dirty="0"/>
          </a:p>
        </p:txBody>
      </p:sp>
      <p:sp>
        <p:nvSpPr>
          <p:cNvPr id="5" name="Content Placeholder 4"/>
          <p:cNvSpPr>
            <a:spLocks noGrp="1"/>
          </p:cNvSpPr>
          <p:nvPr>
            <p:ph idx="1"/>
          </p:nvPr>
        </p:nvSpPr>
        <p:spPr/>
        <p:txBody>
          <a:bodyPr>
            <a:normAutofit/>
          </a:bodyPr>
          <a:lstStyle/>
          <a:p>
            <a:r>
              <a:rPr lang="en-US" dirty="0"/>
              <a:t>There are two ways to make a form disappear from the screen. One way is to </a:t>
            </a:r>
            <a:r>
              <a:rPr lang="en-US" i="1" dirty="0"/>
              <a:t>Hide</a:t>
            </a:r>
            <a:r>
              <a:rPr lang="en-US" dirty="0"/>
              <a:t> the form and the other is to </a:t>
            </a:r>
            <a:r>
              <a:rPr lang="en-US" i="1" dirty="0"/>
              <a:t>Close</a:t>
            </a:r>
            <a:r>
              <a:rPr lang="en-US" dirty="0"/>
              <a:t> the form. </a:t>
            </a:r>
            <a:endParaRPr lang="en-US" dirty="0" smtClean="0"/>
          </a:p>
          <a:p>
            <a:r>
              <a:rPr lang="en-US" dirty="0" smtClean="0"/>
              <a:t>When </a:t>
            </a:r>
            <a:r>
              <a:rPr lang="en-US" dirty="0"/>
              <a:t>a form is hidden, the form and all its properties and settings still exist in memory. In other words, the form still exists, it is just not visible. To hide a form it is necessary to call the </a:t>
            </a:r>
            <a:r>
              <a:rPr lang="en-US" i="1" dirty="0"/>
              <a:t>Hide()</a:t>
            </a:r>
            <a:r>
              <a:rPr lang="en-US" dirty="0"/>
              <a:t> method of the </a:t>
            </a:r>
            <a:r>
              <a:rPr lang="en-US" dirty="0" smtClean="0"/>
              <a:t>form.</a:t>
            </a:r>
          </a:p>
          <a:p>
            <a:r>
              <a:rPr lang="en-US" dirty="0" smtClean="0"/>
              <a:t>When </a:t>
            </a:r>
            <a:r>
              <a:rPr lang="en-US" dirty="0"/>
              <a:t>a form is closed, the form is physically deleted from memory and will need to be completely recreated before it can be displayed again</a:t>
            </a:r>
            <a:r>
              <a:rPr lang="en-US" dirty="0" smtClean="0"/>
              <a:t>. </a:t>
            </a:r>
            <a:r>
              <a:rPr lang="en-US" dirty="0"/>
              <a:t>To </a:t>
            </a:r>
            <a:r>
              <a:rPr lang="en-US" dirty="0" smtClean="0"/>
              <a:t>close </a:t>
            </a:r>
            <a:r>
              <a:rPr lang="en-US" dirty="0"/>
              <a:t>a form it is necessary to call the </a:t>
            </a:r>
            <a:r>
              <a:rPr lang="en-US" i="1" dirty="0" smtClean="0"/>
              <a:t>Close()</a:t>
            </a:r>
            <a:r>
              <a:rPr lang="en-US" dirty="0"/>
              <a:t> method of the </a:t>
            </a:r>
            <a:r>
              <a:rPr lang="en-US" dirty="0" smtClean="0"/>
              <a:t>form.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4240057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1115</TotalTime>
  <Words>371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Working with Forms Class</vt:lpstr>
      <vt:lpstr>Introduction</vt:lpstr>
      <vt:lpstr>Understanding Modal and Non-modal Forms</vt:lpstr>
      <vt:lpstr>Methods Open Form In a Form using C# .Net</vt:lpstr>
      <vt:lpstr>Hiding Forms in C#</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265</cp:revision>
  <dcterms:created xsi:type="dcterms:W3CDTF">2020-05-18T03:14:36Z</dcterms:created>
  <dcterms:modified xsi:type="dcterms:W3CDTF">2020-10-22T06:08:32Z</dcterms:modified>
</cp:coreProperties>
</file>