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3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7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B073-DBA7-4B5C-8A0A-F57DFBA507F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72C1-2E57-4A3E-9FC2-7406EA069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AdRotator</a:t>
            </a:r>
            <a:r>
              <a:rPr lang="en-US" dirty="0" smtClean="0">
                <a:solidFill>
                  <a:srgbClr val="002060"/>
                </a:solidFill>
              </a:rPr>
              <a:t>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6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AdRotator</a:t>
            </a:r>
            <a:r>
              <a:rPr lang="en-US" dirty="0">
                <a:solidFill>
                  <a:srgbClr val="002060"/>
                </a:solidFill>
              </a:rPr>
              <a:t> Control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AdRotator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control randomly selects banner graphics from a list, which is specified in an external XML schedule file. This external XML schedule file is called the advertisement file.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AdRotator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control allows you to specify the advertisement file and the type of window that the link should follow in the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AdvertisementFile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and the Target property respectively.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basic syntax of adding an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AdRotator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is as follows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asp:AdRotator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runat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"server"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AdvertisementFile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= "adfile.xml"  Target =  "_blank" /&gt;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Advertisement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advertisement file is an XML file, which contains the information about the advertisements to be displayed.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Extensible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Markup Language (XML) is a W3C standard for text document markup. It is a text-based markup language that enables you to store data in a structured format by using meaningful tags. The term 'extensible' implies that you can extend your ability to describe a document by defining meaningful tags for the application.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XML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is not a language in itself, like HTML, but a set of rules for creating new markup languages. It is a meta-markup language. It allows developers to create custom tag sets for special uses. It structures, stores, and transports the information.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5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There are the following standard XML elements that are commonly used in the advertisement file:</a:t>
            </a:r>
            <a:endParaRPr lang="en-US" dirty="0">
              <a:solidFill>
                <a:srgbClr val="00206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126968"/>
              </p:ext>
            </p:extLst>
          </p:nvPr>
        </p:nvGraphicFramePr>
        <p:xfrm>
          <a:off x="953945" y="1855940"/>
          <a:ext cx="9672020" cy="36775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6045"/>
                <a:gridCol w="8025975"/>
              </a:tblGrid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Element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Advertisements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Encloses the advertisement file.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Delineates separate ad.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ImageUrl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path of image that will be displayed.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NavigateUrl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link that will be followed when the user clicks the ad.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AlternateText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text that will be displayed instead of the picture if it cannot be displayed.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Keyword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Keyword identifying a group of advertisements. This is used for filtering.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Impressions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number indicating how often an advertisement will appear.</a:t>
                      </a:r>
                    </a:p>
                  </a:txBody>
                  <a:tcPr marL="67150" marR="67150" marT="67150" marB="67150"/>
                </a:tc>
              </a:tr>
              <a:tr h="40640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</a:t>
                      </a:r>
                    </a:p>
                  </a:txBody>
                  <a:tcPr marL="67150" marR="67150" marT="67150" marB="671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Height of the image to be displayed.</a:t>
                      </a:r>
                    </a:p>
                  </a:txBody>
                  <a:tcPr marL="67150" marR="67150" marT="67150" marB="67150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Properties of </a:t>
            </a:r>
            <a:r>
              <a:rPr lang="en-US" dirty="0" err="1" smtClean="0">
                <a:solidFill>
                  <a:srgbClr val="002060"/>
                </a:solidFill>
              </a:rPr>
              <a:t>AdRotator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502483"/>
              </p:ext>
            </p:extLst>
          </p:nvPr>
        </p:nvGraphicFramePr>
        <p:xfrm>
          <a:off x="957430" y="1513652"/>
          <a:ext cx="10234106" cy="5117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84280"/>
                <a:gridCol w="8349826"/>
              </a:tblGrid>
              <a:tr h="22072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Properties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39414" marR="39414" marT="39414" marB="39414"/>
                </a:tc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AdvertisementFile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path to the advertisement file.</a:t>
                      </a:r>
                    </a:p>
                  </a:txBody>
                  <a:tcPr marL="39414" marR="39414" marT="39414" marB="39414"/>
                </a:tc>
              </a:tr>
              <a:tr h="5045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AlternateTextFeild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element name of the field where alternate text is provided. The default value is AlternateText.</a:t>
                      </a:r>
                    </a:p>
                  </a:txBody>
                  <a:tcPr marL="39414" marR="39414" marT="39414" marB="39414"/>
                </a:tc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DataMember</a:t>
                      </a:r>
                      <a:endParaRPr lang="en-US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name of the specific list of data to be bound when advertisement file is not used.</a:t>
                      </a:r>
                    </a:p>
                  </a:txBody>
                  <a:tcPr marL="39414" marR="39414" marT="39414" marB="39414"/>
                </a:tc>
              </a:tr>
              <a:tr h="2207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DataSource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Control from where it would retrieve data.</a:t>
                      </a:r>
                    </a:p>
                  </a:txBody>
                  <a:tcPr marL="39414" marR="39414" marT="39414" marB="39414"/>
                </a:tc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DataSourceID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Id of the control from where it would retrieve data.</a:t>
                      </a:r>
                    </a:p>
                  </a:txBody>
                  <a:tcPr marL="39414" marR="39414" marT="39414" marB="39414"/>
                </a:tc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Font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Specifies the font properties associated with the advertisement banner control.</a:t>
                      </a:r>
                    </a:p>
                  </a:txBody>
                  <a:tcPr marL="39414" marR="39414" marT="39414" marB="39414"/>
                </a:tc>
              </a:tr>
              <a:tr h="5045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ImageUrlField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element name of the field where the URL for the image is provided. The default value is ImageUrl.</a:t>
                      </a:r>
                    </a:p>
                  </a:txBody>
                  <a:tcPr marL="39414" marR="39414" marT="39414" marB="39414"/>
                </a:tc>
              </a:tr>
              <a:tr h="22072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KeywordFilter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For displaying the keyword based ads only.</a:t>
                      </a:r>
                    </a:p>
                  </a:txBody>
                  <a:tcPr marL="39414" marR="39414" marT="39414" marB="39414"/>
                </a:tc>
              </a:tr>
              <a:tr h="5045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NavigateUrlField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element name of the field where the URL to navigate to is provided. The default value is NavigateUrl.</a:t>
                      </a:r>
                    </a:p>
                  </a:txBody>
                  <a:tcPr marL="39414" marR="39414" marT="39414" marB="39414"/>
                </a:tc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Target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The browser window or frame that displays the content of the page linked.</a:t>
                      </a:r>
                    </a:p>
                  </a:txBody>
                  <a:tcPr marL="39414" marR="39414" marT="39414" marB="39414"/>
                </a:tc>
              </a:tr>
              <a:tr h="36261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UniqueID</a:t>
                      </a:r>
                    </a:p>
                  </a:txBody>
                  <a:tcPr marL="39414" marR="39414" marT="39414" marB="3941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Obtains the unique, hierarchically qualified identifier for the </a:t>
                      </a:r>
                      <a:r>
                        <a:rPr lang="en-US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AdRotator</a:t>
                      </a:r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control.</a:t>
                      </a:r>
                    </a:p>
                  </a:txBody>
                  <a:tcPr marL="39414" marR="39414" marT="39414" marB="39414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Events of </a:t>
            </a:r>
            <a:r>
              <a:rPr lang="en-US" dirty="0" err="1" smtClean="0">
                <a:solidFill>
                  <a:srgbClr val="002060"/>
                </a:solidFill>
              </a:rPr>
              <a:t>AdRotator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960700"/>
              </p:ext>
            </p:extLst>
          </p:nvPr>
        </p:nvGraphicFramePr>
        <p:xfrm>
          <a:off x="978945" y="1825626"/>
          <a:ext cx="9563549" cy="4478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0921"/>
                <a:gridCol w="7752628"/>
              </a:tblGrid>
              <a:tr h="270750">
                <a:tc>
                  <a:txBody>
                    <a:bodyPr/>
                    <a:lstStyle/>
                    <a:p>
                      <a:pPr fontAlgn="t"/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Events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48348" marR="48348" marT="48348" marB="48348"/>
                </a:tc>
              </a:tr>
              <a:tr h="618857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AdCreated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It is raised once per round trip to the server after creation of the control, but before the page is rendered</a:t>
                      </a:r>
                    </a:p>
                  </a:txBody>
                  <a:tcPr marL="48348" marR="48348" marT="48348" marB="48348"/>
                </a:tc>
              </a:tr>
              <a:tr h="4448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DataBinding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when the server control binds to a data source.</a:t>
                      </a:r>
                    </a:p>
                  </a:txBody>
                  <a:tcPr marL="48348" marR="48348" marT="48348" marB="48348"/>
                </a:tc>
              </a:tr>
              <a:tr h="4448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DataBound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after the server control binds to a data source.</a:t>
                      </a:r>
                    </a:p>
                  </a:txBody>
                  <a:tcPr marL="48348" marR="48348" marT="48348" marB="48348"/>
                </a:tc>
              </a:tr>
              <a:tr h="79291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Disposed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when a server control is released from memory, which is the last stage of the server control lifecycle when an ASP.NET page is requested</a:t>
                      </a:r>
                    </a:p>
                  </a:txBody>
                  <a:tcPr marL="48348" marR="48348" marT="48348" marB="48348"/>
                </a:tc>
              </a:tr>
              <a:tr h="4448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Init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when the server control is initialized, which is the first step in its lifecycle.</a:t>
                      </a:r>
                    </a:p>
                  </a:txBody>
                  <a:tcPr marL="48348" marR="48348" marT="48348" marB="48348"/>
                </a:tc>
              </a:tr>
              <a:tr h="4448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Load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when the server control is loaded into the Page object.</a:t>
                      </a:r>
                    </a:p>
                  </a:txBody>
                  <a:tcPr marL="48348" marR="48348" marT="48348" marB="48348"/>
                </a:tc>
              </a:tr>
              <a:tr h="4448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PreRender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after the Control object is loaded but prior to rendering.</a:t>
                      </a:r>
                    </a:p>
                  </a:txBody>
                  <a:tcPr marL="48348" marR="48348" marT="48348" marB="48348"/>
                </a:tc>
              </a:tr>
              <a:tr h="444803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Unload</a:t>
                      </a:r>
                    </a:p>
                  </a:txBody>
                  <a:tcPr marL="48348" marR="48348" marT="48348" marB="4834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Occurs when the server control is unloaded from memory.</a:t>
                      </a:r>
                    </a:p>
                  </a:txBody>
                  <a:tcPr marL="48348" marR="48348" marT="48348" marB="4834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9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536" y="95231"/>
            <a:ext cx="903642" cy="9040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545" y="5970418"/>
            <a:ext cx="1342526" cy="10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632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AdRotator Control</vt:lpstr>
      <vt:lpstr>AdRotator Control</vt:lpstr>
      <vt:lpstr>The Advertisement File</vt:lpstr>
      <vt:lpstr>There are the following standard XML elements that are commonly used in the advertisement file:</vt:lpstr>
      <vt:lpstr>Properties of AdRotator Control</vt:lpstr>
      <vt:lpstr>Events of AdRotator Control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Divyesh</dc:creator>
  <cp:lastModifiedBy>Divyesh</cp:lastModifiedBy>
  <cp:revision>252</cp:revision>
  <dcterms:created xsi:type="dcterms:W3CDTF">2020-05-18T03:14:36Z</dcterms:created>
  <dcterms:modified xsi:type="dcterms:W3CDTF">2022-01-24T09:58:00Z</dcterms:modified>
</cp:coreProperties>
</file>