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/ Constructor Overloading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C#, two or more methods within the same class can share the same name, as long </a:t>
            </a:r>
            <a:r>
              <a:rPr lang="en-US" dirty="0"/>
              <a:t>as their </a:t>
            </a:r>
            <a:r>
              <a:rPr lang="en-US" dirty="0"/>
              <a:t>parameter declarations are different. When this is the case, the methods are said </a:t>
            </a:r>
            <a:r>
              <a:rPr lang="en-US" dirty="0"/>
              <a:t>to be </a:t>
            </a:r>
            <a:r>
              <a:rPr lang="en-US" dirty="0"/>
              <a:t>overloaded, and the process is referred to as method overloading. </a:t>
            </a:r>
            <a:r>
              <a:rPr lang="en-US" dirty="0"/>
              <a:t>Method overloading </a:t>
            </a:r>
            <a:r>
              <a:rPr lang="en-US" dirty="0"/>
              <a:t>is one </a:t>
            </a:r>
            <a:r>
              <a:rPr lang="en-US" dirty="0"/>
              <a:t>of the ways that C# implements polymorphism</a:t>
            </a:r>
            <a:r>
              <a:rPr lang="en-US" dirty="0" smtClean="0"/>
              <a:t>.</a:t>
            </a:r>
          </a:p>
          <a:p>
            <a:r>
              <a:rPr lang="en-US" dirty="0"/>
              <a:t>In general, to overload a method, simply declare different versions of it. The </a:t>
            </a:r>
            <a:r>
              <a:rPr lang="en-US" dirty="0" smtClean="0"/>
              <a:t>compiler takes </a:t>
            </a:r>
            <a:r>
              <a:rPr lang="en-US" dirty="0"/>
              <a:t>care of the rest. You must observe one important restriction: The type and/or number </a:t>
            </a:r>
            <a:r>
              <a:rPr lang="en-US" dirty="0" smtClean="0"/>
              <a:t>of the </a:t>
            </a:r>
            <a:r>
              <a:rPr lang="en-US" dirty="0"/>
              <a:t>parameters of each overloaded method must differ. It is not sufficient for two </a:t>
            </a:r>
            <a:r>
              <a:rPr lang="en-US" dirty="0" smtClean="0"/>
              <a:t>methods to </a:t>
            </a:r>
            <a:r>
              <a:rPr lang="en-US" dirty="0"/>
              <a:t>differ only in their return types. They must differ in the types or number of their parameters.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difference in their return types is an insufficient difference </a:t>
            </a:r>
            <a:r>
              <a:rPr lang="en-US" dirty="0"/>
              <a:t>for the </a:t>
            </a:r>
            <a:r>
              <a:rPr lang="en-US" dirty="0"/>
              <a:t>purposes of overloading</a:t>
            </a:r>
            <a:r>
              <a:rPr lang="en-US" dirty="0"/>
              <a:t>.</a:t>
            </a:r>
          </a:p>
          <a:p>
            <a:r>
              <a:rPr lang="en-US" dirty="0"/>
              <a:t>C# provides certain implicit (i.e., automatic) </a:t>
            </a:r>
            <a:r>
              <a:rPr lang="en-US" dirty="0"/>
              <a:t>type conversions</a:t>
            </a:r>
            <a:r>
              <a:rPr lang="en-US" dirty="0"/>
              <a:t>. These conversions also apply to parameters of overloaded methods</a:t>
            </a:r>
            <a:r>
              <a:rPr lang="en-US" dirty="0"/>
              <a:t>. </a:t>
            </a:r>
            <a:r>
              <a:rPr lang="en-US" dirty="0"/>
              <a:t>It </a:t>
            </a:r>
            <a:r>
              <a:rPr lang="en-US" dirty="0"/>
              <a:t>is important to understand, however, that the implicit conversions apply only if </a:t>
            </a:r>
            <a:r>
              <a:rPr lang="en-US" dirty="0"/>
              <a:t>there is </a:t>
            </a:r>
            <a:r>
              <a:rPr lang="en-US" dirty="0"/>
              <a:t>no exact type match between a parameter and an argument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 and out participate in overload resolution, the difference between the </a:t>
            </a:r>
            <a:r>
              <a:rPr lang="en-US" dirty="0"/>
              <a:t>two alone </a:t>
            </a:r>
            <a:r>
              <a:rPr lang="en-US" dirty="0"/>
              <a:t>is not sufficient. For example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case, the compiler cannot differentiate between the two versions of </a:t>
            </a:r>
            <a:r>
              <a:rPr lang="en-US" dirty="0" err="1"/>
              <a:t>MyMeth</a:t>
            </a:r>
            <a:r>
              <a:rPr lang="en-US" dirty="0"/>
              <a:t>( </a:t>
            </a:r>
            <a:r>
              <a:rPr lang="en-US" dirty="0"/>
              <a:t>) simply </a:t>
            </a:r>
            <a:r>
              <a:rPr lang="en-US" dirty="0"/>
              <a:t>because one uses an out </a:t>
            </a:r>
            <a:r>
              <a:rPr lang="en-US" dirty="0" err="1"/>
              <a:t>int</a:t>
            </a:r>
            <a:r>
              <a:rPr lang="en-US" dirty="0"/>
              <a:t> parameter and the other uses a ref </a:t>
            </a:r>
            <a:r>
              <a:rPr lang="en-US" dirty="0" err="1"/>
              <a:t>int</a:t>
            </a:r>
            <a:r>
              <a:rPr lang="en-US" dirty="0"/>
              <a:t> parameter</a:t>
            </a:r>
            <a:r>
              <a:rPr lang="en-US" dirty="0"/>
              <a:t>.</a:t>
            </a:r>
          </a:p>
          <a:p>
            <a:r>
              <a:rPr lang="en-US" dirty="0"/>
              <a:t>Method overloading supports polymorphism because it is one way that C# </a:t>
            </a:r>
            <a:r>
              <a:rPr lang="en-US" dirty="0"/>
              <a:t>implements the </a:t>
            </a:r>
            <a:r>
              <a:rPr lang="en-US" dirty="0"/>
              <a:t>“one interface, multiple methods” paradigm.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22" y="2603911"/>
            <a:ext cx="53244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/>
          </a:bodyPr>
          <a:lstStyle/>
          <a:p>
            <a:r>
              <a:rPr lang="en-US" dirty="0"/>
              <a:t>Like methods, constructors can also be overloaded. Doing so allows you to construct </a:t>
            </a:r>
            <a:r>
              <a:rPr lang="en-US" dirty="0"/>
              <a:t>objects in </a:t>
            </a:r>
            <a:r>
              <a:rPr lang="en-US" dirty="0"/>
              <a:t>a variety of ways</a:t>
            </a:r>
            <a:r>
              <a:rPr lang="en-US" dirty="0"/>
              <a:t>.</a:t>
            </a:r>
          </a:p>
          <a:p>
            <a:r>
              <a:rPr lang="en-US" dirty="0"/>
              <a:t>Invoke an Overloaded Constructor Through </a:t>
            </a:r>
            <a:r>
              <a:rPr lang="en-US" dirty="0"/>
              <a:t>this</a:t>
            </a:r>
          </a:p>
          <a:p>
            <a:pPr lvl="1"/>
            <a:r>
              <a:rPr lang="en-US" dirty="0"/>
              <a:t>When working with overloaded constructors, it is sometimes useful for one constructor </a:t>
            </a:r>
            <a:r>
              <a:rPr lang="en-US" dirty="0"/>
              <a:t>to invoke </a:t>
            </a:r>
            <a:r>
              <a:rPr lang="en-US" dirty="0"/>
              <a:t>another. In C#, this is accomplished by using another form of the this keyword. </a:t>
            </a:r>
            <a:r>
              <a:rPr lang="en-US" dirty="0"/>
              <a:t>The general </a:t>
            </a:r>
            <a:r>
              <a:rPr lang="en-US" dirty="0"/>
              <a:t>form is shown here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When the constructor is executed, the overloaded constructor that matches the </a:t>
            </a:r>
            <a:r>
              <a:rPr lang="en-US" dirty="0" smtClean="0"/>
              <a:t>parameter list </a:t>
            </a:r>
            <a:r>
              <a:rPr lang="en-US" dirty="0"/>
              <a:t>specified by </a:t>
            </a:r>
            <a:r>
              <a:rPr lang="en-US" i="1" dirty="0"/>
              <a:t>parameter-list2 </a:t>
            </a:r>
            <a:r>
              <a:rPr lang="en-US" dirty="0"/>
              <a:t>is first executed. Then, if there are any statements inside </a:t>
            </a:r>
            <a:r>
              <a:rPr lang="en-US" dirty="0" smtClean="0"/>
              <a:t>the original </a:t>
            </a:r>
            <a:r>
              <a:rPr lang="en-US" dirty="0"/>
              <a:t>constructor, they are executed.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725" y="4290005"/>
            <a:ext cx="63150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/>
          </a:bodyPr>
          <a:lstStyle/>
          <a:p>
            <a:r>
              <a:rPr lang="en-US" dirty="0"/>
              <a:t>One reason why invoking overloaded constructors through this can be useful is </a:t>
            </a:r>
            <a:r>
              <a:rPr lang="en-US" dirty="0"/>
              <a:t>that it </a:t>
            </a:r>
            <a:r>
              <a:rPr lang="en-US" dirty="0"/>
              <a:t>can prevent the </a:t>
            </a:r>
            <a:r>
              <a:rPr lang="en-US" dirty="0"/>
              <a:t>unnecessary </a:t>
            </a:r>
            <a:r>
              <a:rPr lang="en-US" dirty="0"/>
              <a:t>duplication of code.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advantage is that you can create constructors with implied “</a:t>
            </a:r>
            <a:r>
              <a:rPr lang="en-US" dirty="0"/>
              <a:t>default arguments</a:t>
            </a:r>
            <a:r>
              <a:rPr lang="en-US" dirty="0"/>
              <a:t>” that are used when these arguments are not explicitly specified.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445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Method / Constructor Overloading</vt:lpstr>
      <vt:lpstr>Method Overloading</vt:lpstr>
      <vt:lpstr>Method Overloading</vt:lpstr>
      <vt:lpstr>Method Overloading</vt:lpstr>
      <vt:lpstr>Overload Constructors</vt:lpstr>
      <vt:lpstr>Overload Constructors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265</cp:revision>
  <dcterms:created xsi:type="dcterms:W3CDTF">2020-05-18T03:14:36Z</dcterms:created>
  <dcterms:modified xsi:type="dcterms:W3CDTF">2020-09-17T10:57:02Z</dcterms:modified>
</cp:coreProperties>
</file>