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6" r:id="rId3"/>
    <p:sldId id="268" r:id="rId4"/>
    <p:sldId id="269" r:id="rId5"/>
    <p:sldId id="270" r:id="rId6"/>
    <p:sldId id="271" r:id="rId7"/>
    <p:sldId id="272" r:id="rId8"/>
    <p:sldId id="273" r:id="rId9"/>
    <p:sldId id="267"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15" autoAdjust="0"/>
    <p:restoredTop sz="94660"/>
  </p:normalViewPr>
  <p:slideViewPr>
    <p:cSldViewPr snapToGrid="0">
      <p:cViewPr varScale="1">
        <p:scale>
          <a:sx n="89" d="100"/>
          <a:sy n="89" d="100"/>
        </p:scale>
        <p:origin x="120" y="1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8B073-DBA7-4B5C-8A0A-F57DFBA507F6}" type="datetimeFigureOut">
              <a:rPr lang="en-US" smtClean="0"/>
              <a:t>10/15/2020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8929378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8B073-DBA7-4B5C-8A0A-F57DFBA507F6}" type="datetimeFigureOut">
              <a:rPr lang="en-US" smtClean="0"/>
              <a:t>10/15/2020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4480273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8B073-DBA7-4B5C-8A0A-F57DFBA507F6}" type="datetimeFigureOut">
              <a:rPr lang="en-US" smtClean="0"/>
              <a:t>10/15/2020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39173839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8B073-DBA7-4B5C-8A0A-F57DFBA507F6}" type="datetimeFigureOut">
              <a:rPr lang="en-US" smtClean="0"/>
              <a:t>10/15/2020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6403364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8B073-DBA7-4B5C-8A0A-F57DFBA507F6}" type="datetimeFigureOut">
              <a:rPr lang="en-US" smtClean="0"/>
              <a:t>10/15/2020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14889556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8B073-DBA7-4B5C-8A0A-F57DFBA507F6}" type="datetimeFigureOut">
              <a:rPr lang="en-US" smtClean="0"/>
              <a:t>10/15/2020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2030379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8B073-DBA7-4B5C-8A0A-F57DFBA507F6}" type="datetimeFigureOut">
              <a:rPr lang="en-US" smtClean="0"/>
              <a:t>10/15/2020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34971053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8B073-DBA7-4B5C-8A0A-F57DFBA507F6}" type="datetimeFigureOut">
              <a:rPr lang="en-US" smtClean="0"/>
              <a:t>10/15/2020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3881371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8B073-DBA7-4B5C-8A0A-F57DFBA507F6}" type="datetimeFigureOut">
              <a:rPr lang="en-US" smtClean="0"/>
              <a:t>10/15/2020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9284169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8B073-DBA7-4B5C-8A0A-F57DFBA507F6}" type="datetimeFigureOut">
              <a:rPr lang="en-US" smtClean="0"/>
              <a:t>10/15/2020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1670677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8B073-DBA7-4B5C-8A0A-F57DFBA507F6}" type="datetimeFigureOut">
              <a:rPr lang="en-US" smtClean="0"/>
              <a:t>10/15/2020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12128714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8B073-DBA7-4B5C-8A0A-F57DFBA507F6}" type="datetimeFigureOut">
              <a:rPr lang="en-US" smtClean="0"/>
              <a:t>10/15/2020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D472C1-2E57-4A3E-9FC2-7406EA069DB7}" type="slidenum">
              <a:rPr lang="en-US" smtClean="0"/>
              <a:t>‹#›</a:t>
            </a:fld>
            <a:endParaRPr lang="en-US"/>
          </a:p>
        </p:txBody>
      </p:sp>
    </p:spTree>
    <p:extLst>
      <p:ext uri="{BB962C8B-B14F-4D97-AF65-F5344CB8AC3E}">
        <p14:creationId xmlns:p14="http://schemas.microsoft.com/office/powerpoint/2010/main" val="23033527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IN" dirty="0"/>
              <a:t>Delegates, </a:t>
            </a:r>
            <a:r>
              <a:rPr lang="en-IN" dirty="0" smtClean="0"/>
              <a:t>Events and Interface</a:t>
            </a:r>
            <a:endParaRPr lang="en-US" dirty="0"/>
          </a:p>
        </p:txBody>
      </p:sp>
      <p:sp>
        <p:nvSpPr>
          <p:cNvPr id="5" name="Subtitle 4"/>
          <p:cNvSpPr>
            <a:spLocks noGrp="1"/>
          </p:cNvSpPr>
          <p:nvPr>
            <p:ph type="subTitle" idx="1"/>
          </p:nvPr>
        </p:nvSpPr>
        <p:spPr/>
        <p:txBody>
          <a:bodyPr>
            <a:normAutofit/>
          </a:bodyPr>
          <a:lstStyle/>
          <a:p>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91536" y="96818"/>
            <a:ext cx="903642" cy="1331218"/>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91537" y="5751147"/>
            <a:ext cx="892884" cy="1003241"/>
          </a:xfrm>
          <a:prstGeom prst="rect">
            <a:avLst/>
          </a:prstGeom>
        </p:spPr>
      </p:pic>
    </p:spTree>
    <p:extLst>
      <p:ext uri="{BB962C8B-B14F-4D97-AF65-F5344CB8AC3E}">
        <p14:creationId xmlns:p14="http://schemas.microsoft.com/office/powerpoint/2010/main" val="5487668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dirty="0"/>
              <a:t>Delegates</a:t>
            </a:r>
            <a:endParaRPr lang="en-US" dirty="0"/>
          </a:p>
        </p:txBody>
      </p:sp>
      <p:sp>
        <p:nvSpPr>
          <p:cNvPr id="5" name="Content Placeholder 4"/>
          <p:cNvSpPr>
            <a:spLocks noGrp="1"/>
          </p:cNvSpPr>
          <p:nvPr>
            <p:ph idx="1"/>
          </p:nvPr>
        </p:nvSpPr>
        <p:spPr/>
        <p:txBody>
          <a:bodyPr>
            <a:normAutofit lnSpcReduction="10000"/>
          </a:bodyPr>
          <a:lstStyle/>
          <a:p>
            <a:r>
              <a:rPr lang="en-US" dirty="0" smtClean="0"/>
              <a:t>A </a:t>
            </a:r>
            <a:r>
              <a:rPr lang="en-US" dirty="0"/>
              <a:t>delegate is an object that can refer to a method. Therefore, when you create a delegate, you are creating an object that can hold a reference to a method</a:t>
            </a:r>
            <a:r>
              <a:rPr lang="en-US" dirty="0" smtClean="0"/>
              <a:t>.</a:t>
            </a:r>
          </a:p>
          <a:p>
            <a:r>
              <a:rPr lang="en-US" dirty="0"/>
              <a:t>Furthermore, the method can be called through this reference. In other words, a delegate can invoke the method to which it refers. As you will see, this is a very powerful concept</a:t>
            </a:r>
            <a:r>
              <a:rPr lang="en-US" dirty="0" smtClean="0"/>
              <a:t>.</a:t>
            </a:r>
          </a:p>
          <a:p>
            <a:r>
              <a:rPr lang="en-US" dirty="0"/>
              <a:t>It is important to understand that the same delegate can be used to call different methods during the runtime of a program by simply changing the method to which the delegate refers. Thus, the method that will be invoked by a delegate is not determined at compile time, but rather at runtime. This is the principal advantage of a delegate.</a:t>
            </a:r>
            <a:endParaRPr lang="en-US" dirty="0" smtClean="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91536" y="96818"/>
            <a:ext cx="903642" cy="1331218"/>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91537" y="5751147"/>
            <a:ext cx="892884" cy="1003241"/>
          </a:xfrm>
          <a:prstGeom prst="rect">
            <a:avLst/>
          </a:prstGeom>
        </p:spPr>
      </p:pic>
    </p:spTree>
    <p:extLst>
      <p:ext uri="{BB962C8B-B14F-4D97-AF65-F5344CB8AC3E}">
        <p14:creationId xmlns:p14="http://schemas.microsoft.com/office/powerpoint/2010/main" val="112885502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dirty="0"/>
              <a:t>Delegates</a:t>
            </a:r>
            <a:endParaRPr lang="en-US" dirty="0"/>
          </a:p>
        </p:txBody>
      </p:sp>
      <p:sp>
        <p:nvSpPr>
          <p:cNvPr id="5" name="Content Placeholder 4"/>
          <p:cNvSpPr>
            <a:spLocks noGrp="1"/>
          </p:cNvSpPr>
          <p:nvPr>
            <p:ph idx="1"/>
          </p:nvPr>
        </p:nvSpPr>
        <p:spPr/>
        <p:txBody>
          <a:bodyPr>
            <a:normAutofit/>
          </a:bodyPr>
          <a:lstStyle/>
          <a:p>
            <a:r>
              <a:rPr lang="en-US" dirty="0"/>
              <a:t>A delegate type is declared using the keyword delegate. The general form of a delegate declaration is shown here: </a:t>
            </a:r>
            <a:endParaRPr lang="en-US" dirty="0" smtClean="0"/>
          </a:p>
          <a:p>
            <a:pPr marL="0" indent="0">
              <a:buNone/>
            </a:pPr>
            <a:r>
              <a:rPr lang="en-US" dirty="0"/>
              <a:t>	</a:t>
            </a:r>
            <a:r>
              <a:rPr lang="en-US" dirty="0" smtClean="0"/>
              <a:t>delegate </a:t>
            </a:r>
            <a:r>
              <a:rPr lang="en-US" dirty="0"/>
              <a:t>ret-type name(parameter-list</a:t>
            </a:r>
            <a:r>
              <a:rPr lang="en-US" dirty="0" smtClean="0"/>
              <a:t>);</a:t>
            </a:r>
          </a:p>
          <a:p>
            <a:r>
              <a:rPr lang="en-US" dirty="0"/>
              <a:t>Here, ret-type is the type of value returned by the methods that the delegate will be calling. The name of the delegate is specified by name. The parameters required by the methods called through the delegate are specified in the parameter-list. </a:t>
            </a:r>
            <a:endParaRPr lang="en-US" dirty="0" smtClean="0"/>
          </a:p>
          <a:p>
            <a:endParaRPr lang="en-US" dirty="0" smtClean="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91536" y="96818"/>
            <a:ext cx="903642" cy="1331218"/>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91537" y="5751147"/>
            <a:ext cx="892884" cy="1003241"/>
          </a:xfrm>
          <a:prstGeom prst="rect">
            <a:avLst/>
          </a:prstGeom>
        </p:spPr>
      </p:pic>
    </p:spTree>
    <p:extLst>
      <p:ext uri="{BB962C8B-B14F-4D97-AF65-F5344CB8AC3E}">
        <p14:creationId xmlns:p14="http://schemas.microsoft.com/office/powerpoint/2010/main" val="272734519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dirty="0" smtClean="0"/>
              <a:t>Delegates - </a:t>
            </a:r>
            <a:r>
              <a:rPr lang="en-IN" dirty="0" smtClean="0"/>
              <a:t>Multicasting</a:t>
            </a:r>
            <a:endParaRPr lang="en-US" dirty="0"/>
          </a:p>
        </p:txBody>
      </p:sp>
      <p:sp>
        <p:nvSpPr>
          <p:cNvPr id="5" name="Content Placeholder 4"/>
          <p:cNvSpPr>
            <a:spLocks noGrp="1"/>
          </p:cNvSpPr>
          <p:nvPr>
            <p:ph idx="1"/>
          </p:nvPr>
        </p:nvSpPr>
        <p:spPr/>
        <p:txBody>
          <a:bodyPr>
            <a:normAutofit/>
          </a:bodyPr>
          <a:lstStyle/>
          <a:p>
            <a:r>
              <a:rPr lang="en-US" dirty="0"/>
              <a:t>One of the most exciting features of a delegate is its support for multicasting. In simple terms, multicasting is the ability to create an invocation list, or chain, of methods that will be automatically called when a delegate is invoked. Such a chain is very easy to create. Simply instantiate a delegate, and then use the + or += operator to add methods to the chain. To remove a method, use – or – =. </a:t>
            </a:r>
            <a:endParaRPr lang="en-US" dirty="0" smtClean="0"/>
          </a:p>
          <a:p>
            <a:r>
              <a:rPr lang="en-US" dirty="0" smtClean="0"/>
              <a:t>If </a:t>
            </a:r>
            <a:r>
              <a:rPr lang="en-US" dirty="0"/>
              <a:t>the delegate returns a value, then the value returned by the last method in the list becomes the return value of the entire delegate invocation. Thus, a delegate that makes use of multicasting will often have a void return type.</a:t>
            </a:r>
            <a:endParaRPr lang="en-US" dirty="0" smtClean="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91536" y="96818"/>
            <a:ext cx="903642" cy="1331218"/>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91537" y="5751147"/>
            <a:ext cx="892884" cy="1003241"/>
          </a:xfrm>
          <a:prstGeom prst="rect">
            <a:avLst/>
          </a:prstGeom>
        </p:spPr>
      </p:pic>
    </p:spTree>
    <p:extLst>
      <p:ext uri="{BB962C8B-B14F-4D97-AF65-F5344CB8AC3E}">
        <p14:creationId xmlns:p14="http://schemas.microsoft.com/office/powerpoint/2010/main" val="249028544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dirty="0"/>
              <a:t>Events</a:t>
            </a:r>
            <a:endParaRPr lang="en-US" dirty="0"/>
          </a:p>
        </p:txBody>
      </p:sp>
      <p:sp>
        <p:nvSpPr>
          <p:cNvPr id="5" name="Content Placeholder 4"/>
          <p:cNvSpPr>
            <a:spLocks noGrp="1"/>
          </p:cNvSpPr>
          <p:nvPr>
            <p:ph idx="1"/>
          </p:nvPr>
        </p:nvSpPr>
        <p:spPr>
          <a:xfrm>
            <a:off x="838200" y="1825624"/>
            <a:ext cx="10515600" cy="4928763"/>
          </a:xfrm>
        </p:spPr>
        <p:txBody>
          <a:bodyPr>
            <a:normAutofit/>
          </a:bodyPr>
          <a:lstStyle/>
          <a:p>
            <a:r>
              <a:rPr lang="en-US" dirty="0"/>
              <a:t>An event is, essentially, an automatic notification that some action has occurred. Events work like this: An object that has an interest in an event registers an event handler for that event. When the event occurs, all registered handlers are called. Event handlers are represented by delegates. </a:t>
            </a:r>
            <a:endParaRPr lang="en-US" dirty="0" smtClean="0"/>
          </a:p>
          <a:p>
            <a:r>
              <a:rPr lang="en-US" dirty="0" smtClean="0"/>
              <a:t>Events </a:t>
            </a:r>
            <a:r>
              <a:rPr lang="en-US" dirty="0"/>
              <a:t>are members of a class and are declared using the event keyword. Its most commonly used form is shown here: </a:t>
            </a:r>
            <a:endParaRPr lang="en-US" dirty="0" smtClean="0"/>
          </a:p>
          <a:p>
            <a:pPr marL="0" indent="0">
              <a:buNone/>
            </a:pPr>
            <a:r>
              <a:rPr lang="en-US" dirty="0" smtClean="0"/>
              <a:t>	event </a:t>
            </a:r>
            <a:r>
              <a:rPr lang="en-US" dirty="0"/>
              <a:t>event-delegate event-name; </a:t>
            </a:r>
            <a:endParaRPr lang="en-US" dirty="0" smtClean="0"/>
          </a:p>
          <a:p>
            <a:r>
              <a:rPr lang="en-US" dirty="0" smtClean="0"/>
              <a:t>Here</a:t>
            </a:r>
            <a:r>
              <a:rPr lang="en-US" dirty="0"/>
              <a:t>, event-delegate is the name of the delegate used to support the event, and event-name is the name of the specific event object being declared.</a:t>
            </a:r>
            <a:endParaRPr lang="en-US" dirty="0" smtClean="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91536" y="96818"/>
            <a:ext cx="903642" cy="1331218"/>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91537" y="5751147"/>
            <a:ext cx="892884" cy="1003241"/>
          </a:xfrm>
          <a:prstGeom prst="rect">
            <a:avLst/>
          </a:prstGeom>
        </p:spPr>
      </p:pic>
    </p:spTree>
    <p:extLst>
      <p:ext uri="{BB962C8B-B14F-4D97-AF65-F5344CB8AC3E}">
        <p14:creationId xmlns:p14="http://schemas.microsoft.com/office/powerpoint/2010/main" val="136170594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dirty="0" smtClean="0"/>
              <a:t>Interface</a:t>
            </a:r>
            <a:endParaRPr lang="en-US" dirty="0"/>
          </a:p>
        </p:txBody>
      </p:sp>
      <p:sp>
        <p:nvSpPr>
          <p:cNvPr id="5" name="Content Placeholder 4"/>
          <p:cNvSpPr>
            <a:spLocks noGrp="1"/>
          </p:cNvSpPr>
          <p:nvPr>
            <p:ph idx="1"/>
          </p:nvPr>
        </p:nvSpPr>
        <p:spPr>
          <a:xfrm>
            <a:off x="838200" y="1825624"/>
            <a:ext cx="10515600" cy="4928763"/>
          </a:xfrm>
        </p:spPr>
        <p:txBody>
          <a:bodyPr>
            <a:normAutofit/>
          </a:bodyPr>
          <a:lstStyle/>
          <a:p>
            <a:r>
              <a:rPr lang="en-US" dirty="0"/>
              <a:t>Interfaces are syntactically similar to abstract classes. However, in an interface, no method can include a body. That is, an interface provides no implementation whatsoever. It specifies what must be done, but not how. Once an interface is defined, any number of classes can implement it. Also, one class can implement any number of interfaces</a:t>
            </a:r>
            <a:r>
              <a:rPr lang="en-US" dirty="0" smtClean="0"/>
              <a:t>.</a:t>
            </a:r>
          </a:p>
          <a:p>
            <a:r>
              <a:rPr lang="en-US" dirty="0"/>
              <a:t>To implement an interface, a class must provide bodies (implementations) for the methods described by the interface. Each class is free to determine the details of its own implementation. Thus, two classes might implement the same interface in different ways, but each class still supports the same set of methods. </a:t>
            </a:r>
            <a:endParaRPr lang="en-US" dirty="0" smtClean="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91536" y="96818"/>
            <a:ext cx="903642" cy="1331218"/>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91537" y="5751147"/>
            <a:ext cx="892884" cy="1003241"/>
          </a:xfrm>
          <a:prstGeom prst="rect">
            <a:avLst/>
          </a:prstGeom>
        </p:spPr>
      </p:pic>
    </p:spTree>
    <p:extLst>
      <p:ext uri="{BB962C8B-B14F-4D97-AF65-F5344CB8AC3E}">
        <p14:creationId xmlns:p14="http://schemas.microsoft.com/office/powerpoint/2010/main" val="226396157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dirty="0" smtClean="0"/>
              <a:t>Interface</a:t>
            </a:r>
            <a:endParaRPr lang="en-US" dirty="0"/>
          </a:p>
        </p:txBody>
      </p:sp>
      <p:sp>
        <p:nvSpPr>
          <p:cNvPr id="5" name="Content Placeholder 4"/>
          <p:cNvSpPr>
            <a:spLocks noGrp="1"/>
          </p:cNvSpPr>
          <p:nvPr>
            <p:ph idx="1"/>
          </p:nvPr>
        </p:nvSpPr>
        <p:spPr>
          <a:xfrm>
            <a:off x="838200" y="1825624"/>
            <a:ext cx="10515600" cy="4928763"/>
          </a:xfrm>
        </p:spPr>
        <p:txBody>
          <a:bodyPr>
            <a:normAutofit lnSpcReduction="10000"/>
          </a:bodyPr>
          <a:lstStyle/>
          <a:p>
            <a:r>
              <a:rPr lang="en-US" dirty="0"/>
              <a:t>Therefore, code that has knowledge of the interface can use objects of either class since the interface to those objects is the same. By providing the interface, C# allows you to fully utilize the “one interface, multiple methods” aspect of polymorphism</a:t>
            </a:r>
            <a:r>
              <a:rPr lang="en-US" dirty="0" smtClean="0"/>
              <a:t>.</a:t>
            </a:r>
          </a:p>
          <a:p>
            <a:r>
              <a:rPr lang="en-US" dirty="0"/>
              <a:t>Interfaces are declared by using the interface keyword. Here is a simplified form of an interface declaration</a:t>
            </a:r>
            <a:r>
              <a:rPr lang="en-US" dirty="0" smtClean="0"/>
              <a:t>:</a:t>
            </a:r>
          </a:p>
          <a:p>
            <a:endParaRPr lang="en-US" dirty="0"/>
          </a:p>
          <a:p>
            <a:endParaRPr lang="en-US" dirty="0" smtClean="0"/>
          </a:p>
          <a:p>
            <a:endParaRPr lang="en-US" dirty="0"/>
          </a:p>
          <a:p>
            <a:r>
              <a:rPr lang="en-US" dirty="0"/>
              <a:t>The name of the interface is specified by name. Methods are declared using only their return type and signature. They are, essentially, abstract methods.</a:t>
            </a:r>
            <a:endParaRPr lang="en-US" dirty="0" smtClean="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91536" y="96818"/>
            <a:ext cx="903642" cy="1331218"/>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91537" y="5751147"/>
            <a:ext cx="892884" cy="1003241"/>
          </a:xfrm>
          <a:prstGeom prst="rect">
            <a:avLst/>
          </a:prstGeom>
        </p:spPr>
      </p:pic>
      <p:pic>
        <p:nvPicPr>
          <p:cNvPr id="2" name="Picture 1"/>
          <p:cNvPicPr>
            <a:picLocks noChangeAspect="1"/>
          </p:cNvPicPr>
          <p:nvPr/>
        </p:nvPicPr>
        <p:blipFill>
          <a:blip r:embed="rId4"/>
          <a:stretch>
            <a:fillRect/>
          </a:stretch>
        </p:blipFill>
        <p:spPr>
          <a:xfrm>
            <a:off x="1095263" y="4090768"/>
            <a:ext cx="3078705" cy="1466742"/>
          </a:xfrm>
          <a:prstGeom prst="rect">
            <a:avLst/>
          </a:prstGeom>
        </p:spPr>
      </p:pic>
    </p:spTree>
    <p:extLst>
      <p:ext uri="{BB962C8B-B14F-4D97-AF65-F5344CB8AC3E}">
        <p14:creationId xmlns:p14="http://schemas.microsoft.com/office/powerpoint/2010/main" val="377616772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dirty="0" smtClean="0"/>
              <a:t>Interface</a:t>
            </a:r>
            <a:endParaRPr lang="en-US" dirty="0"/>
          </a:p>
        </p:txBody>
      </p:sp>
      <p:sp>
        <p:nvSpPr>
          <p:cNvPr id="5" name="Content Placeholder 4"/>
          <p:cNvSpPr>
            <a:spLocks noGrp="1"/>
          </p:cNvSpPr>
          <p:nvPr>
            <p:ph idx="1"/>
          </p:nvPr>
        </p:nvSpPr>
        <p:spPr>
          <a:xfrm>
            <a:off x="838200" y="1825624"/>
            <a:ext cx="10515600" cy="4928763"/>
          </a:xfrm>
        </p:spPr>
        <p:txBody>
          <a:bodyPr>
            <a:normAutofit/>
          </a:bodyPr>
          <a:lstStyle/>
          <a:p>
            <a:r>
              <a:rPr lang="en-US" dirty="0"/>
              <a:t>Once an interface has been defined, one or more classes can implement that interface. To implement an interface, the name of the interface is specified after the class name in just the same way that a base class is specified. The general form of a class that implements an interface is shown here: </a:t>
            </a:r>
          </a:p>
          <a:p>
            <a:pPr marL="0" indent="0">
              <a:buNone/>
            </a:pPr>
            <a:r>
              <a:rPr lang="en-US" dirty="0" smtClean="0"/>
              <a:t>	</a:t>
            </a:r>
            <a:r>
              <a:rPr lang="en-IN" dirty="0" smtClean="0"/>
              <a:t>class </a:t>
            </a:r>
            <a:r>
              <a:rPr lang="en-IN" dirty="0"/>
              <a:t>class-name : interface-name { // class-body </a:t>
            </a:r>
            <a:r>
              <a:rPr lang="en-IN" dirty="0" smtClean="0"/>
              <a:t>}</a:t>
            </a:r>
          </a:p>
          <a:p>
            <a:r>
              <a:rPr lang="en-US" dirty="0"/>
              <a:t>The name of the interface being implemented is specified in interface-name. When a class implements an interface, the class must implement the entire interface. It cannot pick and choose which parts to </a:t>
            </a:r>
            <a:r>
              <a:rPr lang="en-US" dirty="0" smtClean="0"/>
              <a:t>implement.</a:t>
            </a:r>
            <a:endParaRPr lang="en-US" dirty="0" smtClean="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91536" y="96818"/>
            <a:ext cx="903642" cy="1331218"/>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91537" y="5751147"/>
            <a:ext cx="892884" cy="1003241"/>
          </a:xfrm>
          <a:prstGeom prst="rect">
            <a:avLst/>
          </a:prstGeom>
        </p:spPr>
      </p:pic>
    </p:spTree>
    <p:extLst>
      <p:ext uri="{BB962C8B-B14F-4D97-AF65-F5344CB8AC3E}">
        <p14:creationId xmlns:p14="http://schemas.microsoft.com/office/powerpoint/2010/main" val="206844614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Thank You</a:t>
            </a:r>
            <a:endParaRPr lang="en-US" dirty="0"/>
          </a:p>
        </p:txBody>
      </p:sp>
      <p:sp>
        <p:nvSpPr>
          <p:cNvPr id="5" name="Subtitle 4"/>
          <p:cNvSpPr>
            <a:spLocks noGrp="1"/>
          </p:cNvSpPr>
          <p:nvPr>
            <p:ph type="subTitle" idx="1"/>
          </p:nvPr>
        </p:nvSpPr>
        <p:spPr/>
        <p:txBody>
          <a:bodyPr/>
          <a:lstStyle/>
          <a:p>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91536" y="96818"/>
            <a:ext cx="903642" cy="1331218"/>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91537" y="5751147"/>
            <a:ext cx="892884" cy="1003241"/>
          </a:xfrm>
          <a:prstGeom prst="rect">
            <a:avLst/>
          </a:prstGeom>
        </p:spPr>
      </p:pic>
    </p:spTree>
    <p:extLst>
      <p:ext uri="{BB962C8B-B14F-4D97-AF65-F5344CB8AC3E}">
        <p14:creationId xmlns:p14="http://schemas.microsoft.com/office/powerpoint/2010/main" val="185474152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1377</TotalTime>
  <Words>661</Words>
  <Application>Microsoft Office PowerPoint</Application>
  <PresentationFormat>Widescreen</PresentationFormat>
  <Paragraphs>32</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Delegates, Events and Interface</vt:lpstr>
      <vt:lpstr>Delegates</vt:lpstr>
      <vt:lpstr>Delegates</vt:lpstr>
      <vt:lpstr>Delegates - Multicasting</vt:lpstr>
      <vt:lpstr>Events</vt:lpstr>
      <vt:lpstr>Interface</vt:lpstr>
      <vt:lpstr>Interface</vt:lpstr>
      <vt:lpstr>Interface</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Divyesh</dc:creator>
  <cp:lastModifiedBy>Divyesh</cp:lastModifiedBy>
  <cp:revision>259</cp:revision>
  <dcterms:created xsi:type="dcterms:W3CDTF">2020-05-18T03:14:36Z</dcterms:created>
  <dcterms:modified xsi:type="dcterms:W3CDTF">2020-10-15T09:47:45Z</dcterms:modified>
</cp:coreProperties>
</file>