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08-Sep-20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08-Sep-20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08-Sep-20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08-Sep-20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foreach</a:t>
            </a:r>
            <a:r>
              <a:rPr lang="en-US" dirty="0"/>
              <a:t> Loop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foreach</a:t>
            </a:r>
            <a:r>
              <a:rPr lang="en-US" dirty="0"/>
              <a:t> loop is used to cycle through the elements of a collection.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foreach</a:t>
            </a:r>
            <a:r>
              <a:rPr lang="en-US" dirty="0"/>
              <a:t> loop is used to cycle through the elements of a collection. </a:t>
            </a:r>
            <a:r>
              <a:rPr lang="en-US" dirty="0"/>
              <a:t>A collection is </a:t>
            </a:r>
            <a:r>
              <a:rPr lang="en-US" dirty="0" smtClean="0"/>
              <a:t>a group </a:t>
            </a:r>
            <a:r>
              <a:rPr lang="en-US" dirty="0"/>
              <a:t>of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C# </a:t>
            </a:r>
            <a:r>
              <a:rPr lang="en-US" dirty="0"/>
              <a:t>defines several types of collections, of which one is an array. The </a:t>
            </a:r>
            <a:r>
              <a:rPr lang="en-US" dirty="0" smtClean="0"/>
              <a:t>general form </a:t>
            </a:r>
            <a:r>
              <a:rPr lang="en-US" dirty="0"/>
              <a:t>of </a:t>
            </a:r>
            <a:r>
              <a:rPr lang="en-US" dirty="0" err="1"/>
              <a:t>foreach</a:t>
            </a:r>
            <a:r>
              <a:rPr lang="en-US" dirty="0"/>
              <a:t> is shown here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i="1" dirty="0" smtClean="0"/>
              <a:t>type </a:t>
            </a:r>
            <a:r>
              <a:rPr lang="en-US" i="1" dirty="0" err="1"/>
              <a:t>loopvar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i="1" dirty="0"/>
              <a:t>collection</a:t>
            </a:r>
            <a:r>
              <a:rPr lang="en-US" dirty="0"/>
              <a:t>) </a:t>
            </a:r>
            <a:r>
              <a:rPr lang="en-US" i="1" dirty="0"/>
              <a:t>statement</a:t>
            </a:r>
            <a:r>
              <a:rPr lang="en-US" dirty="0" smtClean="0"/>
              <a:t>;</a:t>
            </a:r>
          </a:p>
          <a:p>
            <a:r>
              <a:rPr lang="en-US" dirty="0"/>
              <a:t>Here, type </a:t>
            </a:r>
            <a:r>
              <a:rPr lang="en-US" dirty="0" err="1"/>
              <a:t>loopvar</a:t>
            </a:r>
            <a:r>
              <a:rPr lang="en-US" dirty="0"/>
              <a:t> specifies the type and name of an iteration variable</a:t>
            </a:r>
            <a:r>
              <a:rPr lang="en-US" dirty="0"/>
              <a:t>.</a:t>
            </a:r>
            <a:r>
              <a:rPr lang="en-US" dirty="0"/>
              <a:t> The iteration </a:t>
            </a:r>
            <a:r>
              <a:rPr lang="en-US" dirty="0"/>
              <a:t>variable receives </a:t>
            </a:r>
            <a:r>
              <a:rPr lang="en-US" dirty="0"/>
              <a:t>the value of the next element in the collection each time the </a:t>
            </a:r>
            <a:r>
              <a:rPr lang="en-US" dirty="0" err="1"/>
              <a:t>foreach</a:t>
            </a:r>
            <a:r>
              <a:rPr lang="en-US" dirty="0"/>
              <a:t> loop iterates.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foreach</a:t>
            </a:r>
            <a:r>
              <a:rPr lang="en-US" dirty="0"/>
              <a:t> 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loop begins, the first element in the array </a:t>
            </a:r>
            <a:r>
              <a:rPr lang="en-US" dirty="0"/>
              <a:t>is obtained </a:t>
            </a:r>
            <a:r>
              <a:rPr lang="en-US" dirty="0"/>
              <a:t>and assigned to </a:t>
            </a:r>
            <a:r>
              <a:rPr lang="en-US" dirty="0" err="1"/>
              <a:t>loopvar</a:t>
            </a:r>
            <a:r>
              <a:rPr lang="en-US" dirty="0"/>
              <a:t>. Each subsequent iteration obtains the next element </a:t>
            </a:r>
            <a:r>
              <a:rPr lang="en-US" dirty="0"/>
              <a:t>from the </a:t>
            </a:r>
            <a:r>
              <a:rPr lang="en-US" dirty="0"/>
              <a:t>array and stores it in </a:t>
            </a:r>
            <a:r>
              <a:rPr lang="en-US" dirty="0" err="1"/>
              <a:t>loopvar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/>
              <a:t>loop ends when there are no more elements to obtain</a:t>
            </a:r>
            <a:r>
              <a:rPr lang="en-US" dirty="0"/>
              <a:t>. Thus</a:t>
            </a:r>
            <a:r>
              <a:rPr lang="en-US" dirty="0"/>
              <a:t>, the </a:t>
            </a:r>
            <a:r>
              <a:rPr lang="en-US" dirty="0" err="1"/>
              <a:t>foreach</a:t>
            </a:r>
            <a:r>
              <a:rPr lang="en-US" dirty="0"/>
              <a:t> cycles through the array one element at a time, from start to finish</a:t>
            </a:r>
            <a:r>
              <a:rPr lang="en-US" dirty="0" smtClean="0"/>
              <a:t>.</a:t>
            </a:r>
          </a:p>
          <a:p>
            <a:r>
              <a:rPr lang="en-US" dirty="0"/>
              <a:t>One important point to remember about </a:t>
            </a:r>
            <a:r>
              <a:rPr lang="en-US" dirty="0" err="1"/>
              <a:t>foreach</a:t>
            </a:r>
            <a:r>
              <a:rPr lang="en-US" dirty="0"/>
              <a:t> is that the iteration variable </a:t>
            </a:r>
            <a:r>
              <a:rPr lang="en-US" dirty="0" err="1"/>
              <a:t>loopvar</a:t>
            </a:r>
            <a:r>
              <a:rPr lang="en-US" dirty="0"/>
              <a:t> </a:t>
            </a:r>
            <a:r>
              <a:rPr lang="en-US" dirty="0"/>
              <a:t>is read-only</a:t>
            </a:r>
            <a:r>
              <a:rPr lang="en-US" dirty="0"/>
              <a:t>. This means you can’t change the contents of an array by assigning the </a:t>
            </a:r>
            <a:r>
              <a:rPr lang="en-US" dirty="0"/>
              <a:t>iteration variable </a:t>
            </a:r>
            <a:r>
              <a:rPr lang="en-US" dirty="0"/>
              <a:t>a new value.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</TotalTime>
  <Words>169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foreach Loop</vt:lpstr>
      <vt:lpstr>Introduction</vt:lpstr>
      <vt:lpstr>how foreach works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243</cp:revision>
  <dcterms:created xsi:type="dcterms:W3CDTF">2020-05-18T03:14:36Z</dcterms:created>
  <dcterms:modified xsi:type="dcterms:W3CDTF">2020-09-08T04:39:51Z</dcterms:modified>
</cp:coreProperties>
</file>