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C#’s Access Modifiers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access control is achieved through the use of four access modifiers: public, private, protected, and internal.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</a:t>
            </a:r>
            <a:r>
              <a:rPr lang="en-US" dirty="0"/>
              <a:t>topic, </a:t>
            </a:r>
            <a:r>
              <a:rPr lang="en-US" dirty="0"/>
              <a:t>we will be concerned with public and private. The protected modifier applies only when inheritance is </a:t>
            </a:r>
            <a:r>
              <a:rPr lang="en-US" dirty="0"/>
              <a:t>involved.</a:t>
            </a:r>
          </a:p>
          <a:p>
            <a:r>
              <a:rPr lang="en-US" dirty="0"/>
              <a:t>The internal modifier applies mostly to the use of an assembly, which for C# loosely means a deployable program or </a:t>
            </a:r>
            <a:r>
              <a:rPr lang="en-US" dirty="0"/>
              <a:t>library.</a:t>
            </a:r>
          </a:p>
          <a:p>
            <a:r>
              <a:rPr lang="en-US" dirty="0"/>
              <a:t>When a member of a class is modified by the public specifier, that member can be accessed by any other code in your program. This includes methods defined inside other classes</a:t>
            </a:r>
            <a:r>
              <a:rPr lang="en-US" dirty="0"/>
              <a:t>.</a:t>
            </a:r>
          </a:p>
          <a:p>
            <a:r>
              <a:rPr lang="en-US" dirty="0"/>
              <a:t>When a member of a class is specified as private, then that member can be accessed only by other members of its class. Thus, methods in other classes are not able to access a private member of another class.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Public and Private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Members of a class that are used only within the class itself should be private</a:t>
            </a:r>
            <a:r>
              <a:rPr lang="en-US" dirty="0"/>
              <a:t>.</a:t>
            </a:r>
          </a:p>
          <a:p>
            <a:r>
              <a:rPr lang="en-US" dirty="0"/>
              <a:t>Instance data that must be within a specific range should be private, with access provided through public methods that can perform range checks</a:t>
            </a:r>
            <a:r>
              <a:rPr lang="en-US" dirty="0"/>
              <a:t>.</a:t>
            </a:r>
          </a:p>
          <a:p>
            <a:r>
              <a:rPr lang="en-US" dirty="0"/>
              <a:t>If changing a member can cause an effect that extends beyond the member itself </a:t>
            </a:r>
            <a:r>
              <a:rPr lang="en-US" dirty="0"/>
              <a:t>that </a:t>
            </a:r>
            <a:r>
              <a:rPr lang="en-US" dirty="0"/>
              <a:t>member should be private, and access to it should be controlled</a:t>
            </a:r>
            <a:r>
              <a:rPr lang="en-US" dirty="0"/>
              <a:t>.</a:t>
            </a:r>
          </a:p>
          <a:p>
            <a:r>
              <a:rPr lang="en-US" dirty="0"/>
              <a:t>Members that can cause harm to an object when improperly used should be private. Access to these members should be through public methods that prevent improper usage.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Public and Private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that get and set the values of private data must be public</a:t>
            </a:r>
            <a:r>
              <a:rPr lang="en-US" dirty="0"/>
              <a:t>.</a:t>
            </a:r>
          </a:p>
          <a:p>
            <a:r>
              <a:rPr lang="en-US" dirty="0"/>
              <a:t>Public instance variables are permissible when there is no reason for them to be private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292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C#’s Access Modifiers</vt:lpstr>
      <vt:lpstr>Introduction</vt:lpstr>
      <vt:lpstr>Applying Public and Private Access</vt:lpstr>
      <vt:lpstr>Applying Public and Private Access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251</cp:revision>
  <dcterms:created xsi:type="dcterms:W3CDTF">2020-05-18T03:14:36Z</dcterms:created>
  <dcterms:modified xsi:type="dcterms:W3CDTF">2020-09-13T19:09:42Z</dcterms:modified>
</cp:coreProperties>
</file>