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 Variable Number of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create a method, you usually know in advance the number of arguments </a:t>
            </a:r>
            <a:r>
              <a:rPr lang="en-US" dirty="0"/>
              <a:t>that you </a:t>
            </a:r>
            <a:r>
              <a:rPr lang="en-US" dirty="0"/>
              <a:t>will be passing to it, but this is not always the case. Sometimes you will want to </a:t>
            </a:r>
            <a:r>
              <a:rPr lang="en-US" dirty="0"/>
              <a:t>create a </a:t>
            </a:r>
            <a:r>
              <a:rPr lang="en-US" dirty="0"/>
              <a:t>method that can be passed an arbitrary number of arguments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params</a:t>
            </a:r>
            <a:r>
              <a:rPr lang="en-US" dirty="0"/>
              <a:t> modifier is used to declare an array parameter that will be able to </a:t>
            </a:r>
            <a:r>
              <a:rPr lang="en-US" dirty="0"/>
              <a:t>receive zero </a:t>
            </a:r>
            <a:r>
              <a:rPr lang="en-US" dirty="0"/>
              <a:t>or more arguments. The number of elements in the array will be equal to the </a:t>
            </a:r>
            <a:r>
              <a:rPr lang="en-US" dirty="0"/>
              <a:t>number of </a:t>
            </a:r>
            <a:r>
              <a:rPr lang="en-US" dirty="0"/>
              <a:t>arguments passed to the method. Your program then accesses the array to obtain </a:t>
            </a:r>
            <a:r>
              <a:rPr lang="en-US" dirty="0"/>
              <a:t>the arguments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110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a Variable Number of Arguments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236</cp:revision>
  <dcterms:created xsi:type="dcterms:W3CDTF">2020-05-18T03:14:36Z</dcterms:created>
  <dcterms:modified xsi:type="dcterms:W3CDTF">2020-09-17T03:01:55Z</dcterms:modified>
</cp:coreProperties>
</file>