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Objects and Array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method can return any type of data, including class types</a:t>
            </a:r>
            <a:r>
              <a:rPr lang="en-US" dirty="0"/>
              <a:t>.</a:t>
            </a:r>
          </a:p>
          <a:p>
            <a:r>
              <a:rPr lang="en-US" dirty="0"/>
              <a:t>When an object is returned by a method, it remains in existence until there are no </a:t>
            </a:r>
            <a:r>
              <a:rPr lang="en-US" dirty="0"/>
              <a:t>more references </a:t>
            </a:r>
            <a:r>
              <a:rPr lang="en-US" dirty="0"/>
              <a:t>to it. At that point, it is subject to garbage collection. Thus, an object won’t </a:t>
            </a:r>
            <a:r>
              <a:rPr lang="en-US" dirty="0"/>
              <a:t>be destroyed </a:t>
            </a:r>
            <a:r>
              <a:rPr lang="en-US" dirty="0"/>
              <a:t>just because the method that created it terminates.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an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in C# arrays are implemented as objects, a method can also return an array. (</a:t>
            </a:r>
            <a:r>
              <a:rPr lang="en-US" dirty="0"/>
              <a:t>This differs </a:t>
            </a:r>
            <a:r>
              <a:rPr lang="en-US" dirty="0"/>
              <a:t>from C++ in which arrays are not valid as return types</a:t>
            </a:r>
            <a:r>
              <a:rPr lang="en-US" dirty="0"/>
              <a:t>.)</a:t>
            </a:r>
          </a:p>
          <a:p>
            <a:r>
              <a:rPr lang="en-US" dirty="0"/>
              <a:t>Notice how the </a:t>
            </a:r>
            <a:r>
              <a:rPr lang="en-US" dirty="0" err="1"/>
              <a:t>int</a:t>
            </a:r>
            <a:r>
              <a:rPr lang="en-US" dirty="0"/>
              <a:t> array return type is specified. This syntax can be generalized. </a:t>
            </a:r>
            <a:r>
              <a:rPr lang="en-US" dirty="0"/>
              <a:t>Whenever a </a:t>
            </a:r>
            <a:r>
              <a:rPr lang="en-US" dirty="0"/>
              <a:t>method returns an array, specify it in a similar fashion, adjusting the type and </a:t>
            </a:r>
            <a:r>
              <a:rPr lang="en-US" dirty="0"/>
              <a:t>dimensions as </a:t>
            </a:r>
            <a:r>
              <a:rPr lang="en-US" dirty="0"/>
              <a:t>needed.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145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Return Objects and Array</vt:lpstr>
      <vt:lpstr>Return Objects</vt:lpstr>
      <vt:lpstr>Return an Array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242</cp:revision>
  <dcterms:created xsi:type="dcterms:W3CDTF">2020-05-18T03:14:36Z</dcterms:created>
  <dcterms:modified xsi:type="dcterms:W3CDTF">2020-09-17T03:15:32Z</dcterms:modified>
</cp:coreProperties>
</file>