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92" d="100"/>
          <a:sy n="92" d="100"/>
        </p:scale>
        <p:origin x="40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12/31/2021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12/31/2021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12/31/2021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12/31/2021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rgbClr val="002060"/>
                </a:solidFill>
              </a:rPr>
              <a:t>Query </a:t>
            </a:r>
            <a:r>
              <a:rPr lang="en-US" dirty="0" smtClean="0">
                <a:solidFill>
                  <a:srgbClr val="002060"/>
                </a:solidFill>
              </a:rPr>
              <a:t>Strings</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Query strings are used for some specific purpose. These in a general case are used for holding some value from a different page and move these values to the different page. The information stored in it can be easily navigated to one page to another or to the same page as well.</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1026" name="Picture 2" descr="State Management In ASP.N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247" y="3486080"/>
            <a:ext cx="6315515" cy="3216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It is generally used for holding values</a:t>
            </a:r>
          </a:p>
          <a:p>
            <a:r>
              <a:rPr lang="en-US" dirty="0">
                <a:solidFill>
                  <a:schemeClr val="accent4">
                    <a:lumMod val="75000"/>
                  </a:schemeClr>
                </a:solidFill>
              </a:rPr>
              <a:t>Works temporarily</a:t>
            </a:r>
          </a:p>
          <a:p>
            <a:r>
              <a:rPr lang="en-US" dirty="0">
                <a:solidFill>
                  <a:schemeClr val="accent4">
                    <a:lumMod val="75000"/>
                  </a:schemeClr>
                </a:solidFill>
              </a:rPr>
              <a:t>Switches info from one to another page</a:t>
            </a:r>
          </a:p>
          <a:p>
            <a:r>
              <a:rPr lang="en-US" dirty="0">
                <a:solidFill>
                  <a:schemeClr val="accent4">
                    <a:lumMod val="75000"/>
                  </a:schemeClr>
                </a:solidFill>
              </a:rPr>
              <a:t>Increase performance</a:t>
            </a:r>
          </a:p>
          <a:p>
            <a:r>
              <a:rPr lang="en-US">
                <a:solidFill>
                  <a:schemeClr val="accent4">
                    <a:lumMod val="75000"/>
                  </a:schemeClr>
                </a:solidFill>
              </a:rPr>
              <a:t>Uses real and virtual path values for URL routing</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492377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1080</TotalTime>
  <Words>88</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Query Strings</vt:lpstr>
      <vt:lpstr>Introduction</vt:lpstr>
      <vt:lpstr>Introduction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238</cp:revision>
  <dcterms:created xsi:type="dcterms:W3CDTF">2020-05-18T03:14:36Z</dcterms:created>
  <dcterms:modified xsi:type="dcterms:W3CDTF">2021-12-31T03:13:54Z</dcterms:modified>
</cp:coreProperties>
</file>