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RadioButtonList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CheckBoxList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RadioButtonList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works like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DropDownList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but it enables a user to select only one list item at a time.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RadioButttonList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displays a list of radio buttons that can be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arranged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either horizontally or vertically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RadioButtonList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is same as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DropDownList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but it displays a list of radio buttons that can be arranged either horizontally or vertically. You can select only one item from the given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RadioButtonList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of options. These options are mutually exclusive.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RadioButtonList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129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RepeatColumns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It displays the number of columns of radio buttons.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RepeatDirection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direction that the radio buttons repeat. By default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RepeatDirection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value is vertical. Possible values are Horizontal and Vertical.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RepeatLayout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Determines whether the radio buttons display in an HTML table.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Possible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values are as follows: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Flow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OrderedList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UnorderedList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CheckBoxList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12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CheckBoxList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renders a list of check boxes. The check boxes can be rendered horizontally or vertically. Unlike the other List controls, a user always can select multiple items when using a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CheckBoxList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control. For example, the page given below contains a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CheckBoxList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that renders its list items in two columns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CheckBoxList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includes three properties that affect its layout: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RepeatColumns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number of columns of check boxes to display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RepeatDirection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direction in which the check boxes are rendered. Possible values are Horizontal and Vertical.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CheckBoxList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129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RepeatLayout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Determines whether the check boxes are displayed in an HTML table. Possible values are Table and Flow.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Normally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 a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CheckBoxList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control renders its list items in an HTML table. When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RepeatLayout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property is set to the value Flow, the items are not rendered in a table.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307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RadioButtonList and CheckBoxList</vt:lpstr>
      <vt:lpstr>RadioButtonList</vt:lpstr>
      <vt:lpstr>RadioButtonList</vt:lpstr>
      <vt:lpstr>CheckBoxList</vt:lpstr>
      <vt:lpstr>CheckBoxList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dell</cp:lastModifiedBy>
  <cp:revision>244</cp:revision>
  <dcterms:created xsi:type="dcterms:W3CDTF">2020-05-18T03:14:36Z</dcterms:created>
  <dcterms:modified xsi:type="dcterms:W3CDTF">2021-12-24T07:58:46Z</dcterms:modified>
</cp:coreProperties>
</file>