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Deploy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r>
              <a:rPr lang="en-US" dirty="0">
                <a:solidFill>
                  <a:srgbClr val="002060"/>
                </a:solidFill>
              </a:rPr>
              <a:t> Website on IIS in Our Local Machine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Deploy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r>
              <a:rPr lang="en-US" dirty="0">
                <a:solidFill>
                  <a:srgbClr val="002060"/>
                </a:solidFill>
              </a:rPr>
              <a:t> Website on IIS in Our Local Machine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First open your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ASP.Net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web application in Visual Studio.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Now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 the top we have the option Build. Click on that and under Build you will find Publish Website.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Publish Website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61" y="3850481"/>
            <a:ext cx="61912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Deploy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r>
              <a:rPr lang="en-US" dirty="0">
                <a:solidFill>
                  <a:srgbClr val="002060"/>
                </a:solidFill>
              </a:rPr>
              <a:t> Website on IIS in Our Local Machine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5667103" cy="5032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Click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on Publish Website. Now open the publish web pop-up. 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 Publish method select File System.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For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Target location specify where to save your web application DLL file.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click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on publish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click on publish.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Go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to the target folder and in that location, you will see your web application DLL file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79" y="375012"/>
            <a:ext cx="3038346" cy="2901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78" y="3466099"/>
            <a:ext cx="3038347" cy="33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Deploy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r>
              <a:rPr lang="en-US" dirty="0">
                <a:solidFill>
                  <a:srgbClr val="002060"/>
                </a:solidFill>
              </a:rPr>
              <a:t> Website on IIS in Our Local Machine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Now open IIS manager. (Type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inetmgr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in the Run command.)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Right-click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on Default Application and Add Application.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76" y="3024188"/>
            <a:ext cx="45053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Deploy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r>
              <a:rPr lang="en-US" dirty="0">
                <a:solidFill>
                  <a:srgbClr val="002060"/>
                </a:solidFill>
              </a:rPr>
              <a:t> Website on IIS in Our Local Machine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Enter Alias name then select an Application pool and Physical path.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47" y="2391319"/>
            <a:ext cx="50577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Deploy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r>
              <a:rPr lang="en-US" dirty="0">
                <a:solidFill>
                  <a:srgbClr val="002060"/>
                </a:solidFill>
              </a:rPr>
              <a:t> Website on IIS in Our Local Machine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Now Double-click on default document.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96" y="2389959"/>
            <a:ext cx="4000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Deploy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r>
              <a:rPr lang="en-US" dirty="0">
                <a:solidFill>
                  <a:srgbClr val="002060"/>
                </a:solidFill>
              </a:rPr>
              <a:t> Website on IIS in Our Local Machine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And add a start page of your web application. Here my application start page is EstimationSlip.aspx.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61" y="2655718"/>
            <a:ext cx="61150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Deploy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r>
              <a:rPr lang="en-US" dirty="0">
                <a:solidFill>
                  <a:srgbClr val="002060"/>
                </a:solidFill>
              </a:rPr>
              <a:t> Website on IIS in Our Local Machine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Now right-click on your application and browse.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27" y="2349817"/>
            <a:ext cx="46196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Deploy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r>
              <a:rPr lang="en-US" dirty="0">
                <a:solidFill>
                  <a:srgbClr val="002060"/>
                </a:solidFill>
              </a:rPr>
              <a:t> Website on IIS in Our Local Machine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See your application without Visual Studio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" y="2367756"/>
            <a:ext cx="4448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</TotalTime>
  <Words>248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Deploy ASP.Net Website on IIS in Our Local Machine</vt:lpstr>
      <vt:lpstr>Deploy ASP.Net Website on IIS in Our Local Machine</vt:lpstr>
      <vt:lpstr>Deploy ASP.Net Website on IIS in Our Local Machine</vt:lpstr>
      <vt:lpstr>Deploy ASP.Net Website on IIS in Our Local Machine</vt:lpstr>
      <vt:lpstr>Deploy ASP.Net Website on IIS in Our Local Machine</vt:lpstr>
      <vt:lpstr>Deploy ASP.Net Website on IIS in Our Local Machine</vt:lpstr>
      <vt:lpstr>Deploy ASP.Net Website on IIS in Our Local Machine</vt:lpstr>
      <vt:lpstr>Deploy ASP.Net Website on IIS in Our Local Machine</vt:lpstr>
      <vt:lpstr>Deploy ASP.Net Website on IIS in Our Local Machine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272</cp:revision>
  <dcterms:created xsi:type="dcterms:W3CDTF">2020-05-18T03:14:36Z</dcterms:created>
  <dcterms:modified xsi:type="dcterms:W3CDTF">2022-04-03T07:20:17Z</dcterms:modified>
</cp:coreProperties>
</file>