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0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12/11/2021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solidFill>
                  <a:srgbClr val="002060"/>
                </a:solidFill>
              </a:rPr>
              <a:t>Types of Web Technology</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solidFill>
                  <a:srgbClr val="002060"/>
                </a:solidFill>
              </a:rPr>
              <a:t>Web Technology</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Web Technology refers to the various tools and techniques that are utilized in the process of communication between different types of devices over the internet. A web browser is used to access web pages. Web browsers can be defined as programs that display text, data, pictures, animation, and video on the Internet. Hyperlinked resources on the World Wide Web can be accessed using software interfaces provided by Web browsers.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2060"/>
                </a:solidFill>
              </a:rPr>
              <a:t>Web Technology can be classified into the following sections</a:t>
            </a:r>
          </a:p>
        </p:txBody>
      </p:sp>
      <p:sp>
        <p:nvSpPr>
          <p:cNvPr id="5" name="Content Placeholder 4"/>
          <p:cNvSpPr>
            <a:spLocks noGrp="1"/>
          </p:cNvSpPr>
          <p:nvPr>
            <p:ph idx="1"/>
          </p:nvPr>
        </p:nvSpPr>
        <p:spPr>
          <a:xfrm>
            <a:off x="838200" y="1825625"/>
            <a:ext cx="10515600" cy="4836174"/>
          </a:xfrm>
        </p:spPr>
        <p:txBody>
          <a:bodyPr>
            <a:normAutofit/>
          </a:bodyPr>
          <a:lstStyle/>
          <a:p>
            <a:r>
              <a:rPr lang="en-IN" dirty="0" smtClean="0">
                <a:solidFill>
                  <a:schemeClr val="accent4">
                    <a:lumMod val="75000"/>
                  </a:schemeClr>
                </a:solidFill>
              </a:rPr>
              <a:t>The </a:t>
            </a:r>
            <a:r>
              <a:rPr lang="en-IN" dirty="0">
                <a:solidFill>
                  <a:srgbClr val="002060"/>
                </a:solidFill>
              </a:rPr>
              <a:t>World Wide Web</a:t>
            </a:r>
            <a:r>
              <a:rPr lang="en-IN" dirty="0">
                <a:solidFill>
                  <a:schemeClr val="accent4">
                    <a:lumMod val="75000"/>
                  </a:schemeClr>
                </a:solidFill>
              </a:rPr>
              <a:t> is based on several different technologies : Web browsers, Hypertext </a:t>
            </a:r>
            <a:r>
              <a:rPr lang="en-IN" dirty="0" err="1">
                <a:solidFill>
                  <a:schemeClr val="accent4">
                    <a:lumMod val="75000"/>
                  </a:schemeClr>
                </a:solidFill>
              </a:rPr>
              <a:t>Markup</a:t>
            </a:r>
            <a:r>
              <a:rPr lang="en-IN" dirty="0">
                <a:solidFill>
                  <a:schemeClr val="accent4">
                    <a:lumMod val="75000"/>
                  </a:schemeClr>
                </a:solidFill>
              </a:rPr>
              <a:t> Language (HTML) and Hypertext Transfer Protocol (HTTP).</a:t>
            </a:r>
          </a:p>
          <a:p>
            <a:r>
              <a:rPr lang="en-US" dirty="0" smtClean="0">
                <a:solidFill>
                  <a:schemeClr val="accent4">
                    <a:lumMod val="75000"/>
                  </a:schemeClr>
                </a:solidFill>
              </a:rPr>
              <a:t>The </a:t>
            </a:r>
            <a:r>
              <a:rPr lang="en-US" dirty="0">
                <a:solidFill>
                  <a:srgbClr val="002060"/>
                </a:solidFill>
              </a:rPr>
              <a:t>web browser</a:t>
            </a:r>
            <a:r>
              <a:rPr lang="en-US" dirty="0">
                <a:solidFill>
                  <a:schemeClr val="accent4">
                    <a:lumMod val="75000"/>
                  </a:schemeClr>
                </a:solidFill>
              </a:rPr>
              <a:t> is an application software to explore www (World Wide Web). </a:t>
            </a:r>
            <a:r>
              <a:rPr lang="en-US" dirty="0">
                <a:solidFill>
                  <a:schemeClr val="accent4">
                    <a:lumMod val="75000"/>
                  </a:schemeClr>
                </a:solidFill>
              </a:rPr>
              <a:t>It provides an interface between the server and the client and requests to the server for web documents and services.</a:t>
            </a:r>
          </a:p>
          <a:p>
            <a:r>
              <a:rPr lang="en-US" dirty="0" smtClean="0">
                <a:solidFill>
                  <a:srgbClr val="002060"/>
                </a:solidFill>
              </a:rPr>
              <a:t>Web </a:t>
            </a:r>
            <a:r>
              <a:rPr lang="en-US" dirty="0">
                <a:solidFill>
                  <a:srgbClr val="002060"/>
                </a:solidFill>
              </a:rPr>
              <a:t>server </a:t>
            </a:r>
            <a:r>
              <a:rPr lang="en-US" dirty="0">
                <a:solidFill>
                  <a:schemeClr val="accent4">
                    <a:lumMod val="75000"/>
                  </a:schemeClr>
                </a:solidFill>
              </a:rPr>
              <a:t>is a program which processes the network requests of the users and serves them with files that create web pages. </a:t>
            </a:r>
            <a:r>
              <a:rPr lang="en-US" dirty="0">
                <a:solidFill>
                  <a:schemeClr val="accent4">
                    <a:lumMod val="75000"/>
                  </a:schemeClr>
                </a:solidFill>
              </a:rPr>
              <a:t>This exchange takes place using Hypertext Transfer Protocol (HTTP).</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708782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2060"/>
                </a:solidFill>
              </a:rPr>
              <a:t>Web Technology can be classified into the following sections</a:t>
            </a:r>
          </a:p>
        </p:txBody>
      </p:sp>
      <p:sp>
        <p:nvSpPr>
          <p:cNvPr id="5" name="Content Placeholder 4"/>
          <p:cNvSpPr>
            <a:spLocks noGrp="1"/>
          </p:cNvSpPr>
          <p:nvPr>
            <p:ph idx="1"/>
          </p:nvPr>
        </p:nvSpPr>
        <p:spPr>
          <a:xfrm>
            <a:off x="838200" y="1825625"/>
            <a:ext cx="10515600" cy="4836174"/>
          </a:xfrm>
        </p:spPr>
        <p:txBody>
          <a:bodyPr>
            <a:normAutofit/>
          </a:bodyPr>
          <a:lstStyle/>
          <a:p>
            <a:r>
              <a:rPr lang="en-US" dirty="0" smtClean="0">
                <a:solidFill>
                  <a:schemeClr val="accent4">
                    <a:lumMod val="50000"/>
                  </a:schemeClr>
                </a:solidFill>
              </a:rPr>
              <a:t>A </a:t>
            </a:r>
            <a:r>
              <a:rPr lang="en-US" dirty="0">
                <a:solidFill>
                  <a:srgbClr val="002060"/>
                </a:solidFill>
              </a:rPr>
              <a:t>webpage</a:t>
            </a:r>
            <a:r>
              <a:rPr lang="en-US" dirty="0">
                <a:solidFill>
                  <a:schemeClr val="accent4">
                    <a:lumMod val="50000"/>
                  </a:schemeClr>
                </a:solidFill>
              </a:rPr>
              <a:t> is a digital document that is linked to the World Wide Web and viewable by anyone connected to the internet has a web browser</a:t>
            </a:r>
            <a:r>
              <a:rPr lang="en-US" dirty="0">
                <a:solidFill>
                  <a:schemeClr val="accent4">
                    <a:lumMod val="50000"/>
                  </a:schemeClr>
                </a:solidFill>
              </a:rPr>
              <a:t>.</a:t>
            </a:r>
          </a:p>
          <a:p>
            <a:r>
              <a:rPr lang="en-US" dirty="0" smtClean="0">
                <a:solidFill>
                  <a:srgbClr val="002060"/>
                </a:solidFill>
              </a:rPr>
              <a:t>Web </a:t>
            </a:r>
            <a:r>
              <a:rPr lang="en-US" dirty="0">
                <a:solidFill>
                  <a:srgbClr val="002060"/>
                </a:solidFill>
              </a:rPr>
              <a:t>development</a:t>
            </a:r>
            <a:r>
              <a:rPr lang="en-US" dirty="0">
                <a:solidFill>
                  <a:schemeClr val="accent4">
                    <a:lumMod val="50000"/>
                  </a:schemeClr>
                </a:solidFill>
              </a:rPr>
              <a:t> refers to the building, creating, and maintaining of websites. </a:t>
            </a:r>
            <a:r>
              <a:rPr lang="en-US" dirty="0">
                <a:solidFill>
                  <a:schemeClr val="accent4">
                    <a:lumMod val="50000"/>
                  </a:schemeClr>
                </a:solidFill>
              </a:rPr>
              <a:t>It includes aspects such as web design, web publishing, web programming, and database management. It is the creation of an application that works over the internet i.e. websites.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509873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solidFill>
                  <a:srgbClr val="002060"/>
                </a:solidFill>
              </a:rPr>
              <a:t>Frontend Languages</a:t>
            </a:r>
            <a:endParaRPr lang="en-US" dirty="0">
              <a:solidFill>
                <a:srgbClr val="002060"/>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1026" name="Picture 2" descr="Frontend Development Roadmap"/>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38199" y="1690689"/>
            <a:ext cx="10151346" cy="494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063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solidFill>
                  <a:srgbClr val="002060"/>
                </a:solidFill>
              </a:rPr>
              <a:t>Backend Languages</a:t>
            </a:r>
            <a:endParaRPr lang="en-US" dirty="0">
              <a:solidFill>
                <a:srgbClr val="002060"/>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2050" name="Picture 2" descr="Backend Design roadma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90688"/>
            <a:ext cx="10353336" cy="4965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233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1092</TotalTime>
  <Words>279</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Types of Web Technology</vt:lpstr>
      <vt:lpstr>Web Technology</vt:lpstr>
      <vt:lpstr>Web Technology can be classified into the following sections</vt:lpstr>
      <vt:lpstr>Web Technology can be classified into the following sections</vt:lpstr>
      <vt:lpstr>Frontend Languages</vt:lpstr>
      <vt:lpstr>Backend Languages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239</cp:revision>
  <dcterms:created xsi:type="dcterms:W3CDTF">2020-05-18T03:14:36Z</dcterms:created>
  <dcterms:modified xsi:type="dcterms:W3CDTF">2021-12-11T05:54:03Z</dcterms:modified>
</cp:coreProperties>
</file>