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W</a:t>
            </a:r>
            <a:r>
              <a:rPr lang="en-US" dirty="0" smtClean="0">
                <a:solidFill>
                  <a:srgbClr val="002060"/>
                </a:solidFill>
              </a:rPr>
              <a:t>hat is </a:t>
            </a:r>
            <a:r>
              <a:rPr lang="en-US" dirty="0" err="1" smtClean="0">
                <a:solidFill>
                  <a:srgbClr val="002060"/>
                </a:solidFill>
              </a:rPr>
              <a:t>ASP.Net</a:t>
            </a:r>
            <a:r>
              <a:rPr lang="en-US" dirty="0" smtClean="0">
                <a:solidFill>
                  <a:srgbClr val="002060"/>
                </a:solidFill>
              </a:rPr>
              <a:t>?</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pPr fontAlgn="base"/>
            <a:r>
              <a:rPr lang="en-US" dirty="0">
                <a:solidFill>
                  <a:schemeClr val="accent4">
                    <a:lumMod val="50000"/>
                  </a:schemeClr>
                </a:solidFill>
              </a:rPr>
              <a:t>ASP.NET is a web application framework designed and developed by Microsoft. </a:t>
            </a:r>
            <a:endParaRPr lang="en-US" dirty="0" smtClean="0">
              <a:solidFill>
                <a:schemeClr val="accent4">
                  <a:lumMod val="50000"/>
                </a:schemeClr>
              </a:solidFill>
            </a:endParaRPr>
          </a:p>
          <a:p>
            <a:pPr fontAlgn="base"/>
            <a:r>
              <a:rPr lang="en-US" dirty="0" smtClean="0">
                <a:solidFill>
                  <a:schemeClr val="accent4">
                    <a:lumMod val="50000"/>
                  </a:schemeClr>
                </a:solidFill>
              </a:rPr>
              <a:t>ASP.NET </a:t>
            </a:r>
            <a:r>
              <a:rPr lang="en-US" dirty="0">
                <a:solidFill>
                  <a:schemeClr val="accent4">
                    <a:lumMod val="50000"/>
                  </a:schemeClr>
                </a:solidFill>
              </a:rPr>
              <a:t>is open source and a subset of the .NET Framework and successor of the classic ASP(Active Server Pages). With version 1.0 of the .NET Framework, it was first released in January 2002. </a:t>
            </a:r>
            <a:endParaRPr lang="en-US" dirty="0" smtClean="0">
              <a:solidFill>
                <a:schemeClr val="accent4">
                  <a:lumMod val="50000"/>
                </a:schemeClr>
              </a:solidFill>
            </a:endParaRPr>
          </a:p>
          <a:p>
            <a:pPr fontAlgn="base"/>
            <a:r>
              <a:rPr lang="en-US" dirty="0" smtClean="0">
                <a:solidFill>
                  <a:schemeClr val="accent4">
                    <a:lumMod val="50000"/>
                  </a:schemeClr>
                </a:solidFill>
              </a:rPr>
              <a:t>So </a:t>
            </a:r>
            <a:r>
              <a:rPr lang="en-US" dirty="0">
                <a:solidFill>
                  <a:schemeClr val="accent4">
                    <a:lumMod val="50000"/>
                  </a:schemeClr>
                </a:solidFill>
              </a:rPr>
              <a:t>a question comes to mind that which technology we were using before the year 2002 for developing web applications and services? Answer is Classic ASP. So before .NET and ASP.NET there was Classic ASP.</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lnSpcReduction="10000"/>
          </a:bodyPr>
          <a:lstStyle/>
          <a:p>
            <a:pPr fontAlgn="base"/>
            <a:r>
              <a:rPr lang="en-US" dirty="0">
                <a:solidFill>
                  <a:schemeClr val="accent4">
                    <a:lumMod val="50000"/>
                  </a:schemeClr>
                </a:solidFill>
              </a:rPr>
              <a:t>ASP.NET is built on the CLR(Common Language Runtime) which allows the programmers to execute its code using any .NET language(C#, VB etc.). </a:t>
            </a:r>
            <a:endParaRPr lang="en-US" dirty="0" smtClean="0">
              <a:solidFill>
                <a:schemeClr val="accent4">
                  <a:lumMod val="50000"/>
                </a:schemeClr>
              </a:solidFill>
            </a:endParaRPr>
          </a:p>
          <a:p>
            <a:pPr fontAlgn="base"/>
            <a:r>
              <a:rPr lang="en-US" dirty="0" smtClean="0">
                <a:solidFill>
                  <a:schemeClr val="accent4">
                    <a:lumMod val="50000"/>
                  </a:schemeClr>
                </a:solidFill>
              </a:rPr>
              <a:t>It </a:t>
            </a:r>
            <a:r>
              <a:rPr lang="en-US" dirty="0">
                <a:solidFill>
                  <a:schemeClr val="accent4">
                    <a:lumMod val="50000"/>
                  </a:schemeClr>
                </a:solidFill>
              </a:rPr>
              <a:t>is specially designed to work with HTTP and for web developers to create dynamic web pages, web applications, web sites, and web services as it provides a good integration of HTML, CSS, and JavaScript</a:t>
            </a:r>
            <a:r>
              <a:rPr lang="en-US" dirty="0" smtClean="0">
                <a:solidFill>
                  <a:schemeClr val="accent4">
                    <a:lumMod val="50000"/>
                  </a:schemeClr>
                </a:solidFill>
              </a:rPr>
              <a:t>.</a:t>
            </a:r>
          </a:p>
          <a:p>
            <a:pPr fontAlgn="base"/>
            <a:r>
              <a:rPr lang="en-US" dirty="0">
                <a:solidFill>
                  <a:schemeClr val="accent4">
                    <a:lumMod val="50000"/>
                  </a:schemeClr>
                </a:solidFill>
              </a:rPr>
              <a:t>.NET Framework is used to create a variety of applications and services like Console, Web, and Windows, etc. But ASP.NET is only used to create web applications and web services. That’s why we termed ASP.NET as a subset of the .NET Framework.</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620174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Advantages of </a:t>
            </a:r>
            <a:r>
              <a:rPr lang="en-US" dirty="0" smtClean="0">
                <a:solidFill>
                  <a:srgbClr val="002060"/>
                </a:solidFill>
              </a:rPr>
              <a:t>ASP.NET</a:t>
            </a:r>
            <a:endParaRPr lang="en-US" dirty="0">
              <a:solidFill>
                <a:srgbClr val="002060"/>
              </a:solidFill>
            </a:endParaRPr>
          </a:p>
        </p:txBody>
      </p:sp>
      <p:sp>
        <p:nvSpPr>
          <p:cNvPr id="5" name="Content Placeholder 4"/>
          <p:cNvSpPr>
            <a:spLocks noGrp="1"/>
          </p:cNvSpPr>
          <p:nvPr>
            <p:ph idx="1"/>
          </p:nvPr>
        </p:nvSpPr>
        <p:spPr/>
        <p:txBody>
          <a:bodyPr>
            <a:normAutofit lnSpcReduction="10000"/>
          </a:bodyPr>
          <a:lstStyle/>
          <a:p>
            <a:pPr marL="514350" indent="-514350" fontAlgn="base">
              <a:buFont typeface="+mj-lt"/>
              <a:buAutoNum type="arabicPeriod"/>
            </a:pPr>
            <a:r>
              <a:rPr lang="en-US" dirty="0" smtClean="0">
                <a:solidFill>
                  <a:schemeClr val="accent4">
                    <a:lumMod val="50000"/>
                  </a:schemeClr>
                </a:solidFill>
              </a:rPr>
              <a:t>Coding </a:t>
            </a:r>
            <a:r>
              <a:rPr lang="en-US" dirty="0">
                <a:solidFill>
                  <a:schemeClr val="accent4">
                    <a:lumMod val="50000"/>
                  </a:schemeClr>
                </a:solidFill>
              </a:rPr>
              <a:t>time is much less in asp.net framework technology.</a:t>
            </a:r>
          </a:p>
          <a:p>
            <a:pPr marL="514350" indent="-514350" fontAlgn="base">
              <a:buFont typeface="+mj-lt"/>
              <a:buAutoNum type="arabicPeriod"/>
            </a:pPr>
            <a:r>
              <a:rPr lang="en-US" dirty="0">
                <a:solidFill>
                  <a:schemeClr val="accent4">
                    <a:lumMod val="50000"/>
                  </a:schemeClr>
                </a:solidFill>
              </a:rPr>
              <a:t>It performs better out of the box.</a:t>
            </a:r>
          </a:p>
          <a:p>
            <a:pPr marL="514350" indent="-514350" fontAlgn="base">
              <a:buFont typeface="+mj-lt"/>
              <a:buAutoNum type="arabicPeriod"/>
            </a:pPr>
            <a:r>
              <a:rPr lang="en-US" dirty="0">
                <a:solidFill>
                  <a:schemeClr val="accent4">
                    <a:lumMod val="50000"/>
                  </a:schemeClr>
                </a:solidFill>
              </a:rPr>
              <a:t>Applications built in the asp.net framework are too secure.</a:t>
            </a:r>
          </a:p>
          <a:p>
            <a:pPr marL="514350" indent="-514350" fontAlgn="base">
              <a:buFont typeface="+mj-lt"/>
              <a:buAutoNum type="arabicPeriod"/>
            </a:pPr>
            <a:r>
              <a:rPr lang="en-US" dirty="0">
                <a:solidFill>
                  <a:schemeClr val="accent4">
                    <a:lumMod val="50000"/>
                  </a:schemeClr>
                </a:solidFill>
              </a:rPr>
              <a:t>Visual Studio, a framework for asp.net, has a complimentary design and rich toolbox.</a:t>
            </a:r>
          </a:p>
          <a:p>
            <a:pPr marL="514350" indent="-514350" fontAlgn="base">
              <a:buFont typeface="+mj-lt"/>
              <a:buAutoNum type="arabicPeriod"/>
            </a:pPr>
            <a:r>
              <a:rPr lang="en-US" dirty="0">
                <a:solidFill>
                  <a:schemeClr val="accent4">
                    <a:lumMod val="50000"/>
                  </a:schemeClr>
                </a:solidFill>
              </a:rPr>
              <a:t>ASP.NET provides continuous monitoring.</a:t>
            </a:r>
          </a:p>
          <a:p>
            <a:pPr marL="514350" indent="-514350" fontAlgn="base">
              <a:buFont typeface="+mj-lt"/>
              <a:buAutoNum type="arabicPeriod"/>
            </a:pPr>
            <a:r>
              <a:rPr lang="en-US" dirty="0">
                <a:solidFill>
                  <a:schemeClr val="accent4">
                    <a:lumMod val="50000"/>
                  </a:schemeClr>
                </a:solidFill>
              </a:rPr>
              <a:t>With asp.net, deployment is easier than ever.</a:t>
            </a:r>
          </a:p>
          <a:p>
            <a:pPr marL="514350" indent="-514350" fontAlgn="base">
              <a:buFont typeface="+mj-lt"/>
              <a:buAutoNum type="arabicPeriod"/>
            </a:pPr>
            <a:r>
              <a:rPr lang="en-US" dirty="0">
                <a:solidFill>
                  <a:schemeClr val="accent4">
                    <a:lumMod val="50000"/>
                  </a:schemeClr>
                </a:solidFill>
              </a:rPr>
              <a:t>It’s easier to write and maintain pages.</a:t>
            </a:r>
          </a:p>
          <a:p>
            <a:pPr marL="514350" indent="-514350" fontAlgn="base">
              <a:buFont typeface="+mj-lt"/>
              <a:buAutoNum type="arabicPeriod"/>
            </a:pPr>
            <a:r>
              <a:rPr lang="en-US" dirty="0">
                <a:solidFill>
                  <a:schemeClr val="accent4">
                    <a:lumMod val="50000"/>
                  </a:schemeClr>
                </a:solidFill>
              </a:rPr>
              <a:t>ASP.NET runtime closely manages and monitors all processes</a:t>
            </a:r>
            <a:endParaRPr lang="en-US" dirty="0">
              <a:solidFill>
                <a:schemeClr val="accent4">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478193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1091</TotalTime>
  <Words>291</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What is ASP.Net?</vt:lpstr>
      <vt:lpstr>Introduction</vt:lpstr>
      <vt:lpstr>Introduction</vt:lpstr>
      <vt:lpstr>Advantages of ASP.NET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238</cp:revision>
  <dcterms:created xsi:type="dcterms:W3CDTF">2020-05-18T03:14:36Z</dcterms:created>
  <dcterms:modified xsi:type="dcterms:W3CDTF">2021-12-11T06:32:59Z</dcterms:modified>
</cp:coreProperties>
</file>