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9" r:id="rId4"/>
    <p:sldId id="268" r:id="rId5"/>
    <p:sldId id="270"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Use of Visual Studio 2010</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Use of Visual Studio 2010</a:t>
            </a:r>
          </a:p>
        </p:txBody>
      </p:sp>
      <p:sp>
        <p:nvSpPr>
          <p:cNvPr id="5" name="Content Placeholder 4"/>
          <p:cNvSpPr>
            <a:spLocks noGrp="1"/>
          </p:cNvSpPr>
          <p:nvPr>
            <p:ph idx="1"/>
          </p:nvPr>
        </p:nvSpPr>
        <p:spPr>
          <a:xfrm>
            <a:off x="9972338" y="2043953"/>
            <a:ext cx="2122840" cy="3926465"/>
          </a:xfrm>
        </p:spPr>
        <p:txBody>
          <a:bodyPr>
            <a:normAutofit lnSpcReduction="10000"/>
          </a:bodyPr>
          <a:lstStyle/>
          <a:p>
            <a:r>
              <a:rPr lang="en-US" dirty="0" smtClean="0">
                <a:solidFill>
                  <a:schemeClr val="accent4">
                    <a:lumMod val="50000"/>
                  </a:schemeClr>
                </a:solidFill>
              </a:rPr>
              <a:t>Start Page</a:t>
            </a:r>
          </a:p>
          <a:p>
            <a:r>
              <a:rPr lang="en-US" dirty="0" smtClean="0">
                <a:solidFill>
                  <a:schemeClr val="accent4">
                    <a:lumMod val="50000"/>
                  </a:schemeClr>
                </a:solidFill>
              </a:rPr>
              <a:t>Toolbox</a:t>
            </a:r>
          </a:p>
          <a:p>
            <a:r>
              <a:rPr lang="en-US" dirty="0" smtClean="0">
                <a:solidFill>
                  <a:schemeClr val="accent4">
                    <a:lumMod val="50000"/>
                  </a:schemeClr>
                </a:solidFill>
              </a:rPr>
              <a:t>Server Explorer</a:t>
            </a:r>
          </a:p>
          <a:p>
            <a:r>
              <a:rPr lang="en-US" dirty="0" smtClean="0">
                <a:solidFill>
                  <a:schemeClr val="accent4">
                    <a:lumMod val="50000"/>
                  </a:schemeClr>
                </a:solidFill>
              </a:rPr>
              <a:t>Properties</a:t>
            </a:r>
          </a:p>
          <a:p>
            <a:r>
              <a:rPr lang="en-US" dirty="0" smtClean="0">
                <a:solidFill>
                  <a:schemeClr val="accent4">
                    <a:lumMod val="50000"/>
                  </a:schemeClr>
                </a:solidFill>
              </a:rPr>
              <a:t>Solution Explorer</a:t>
            </a:r>
          </a:p>
          <a:p>
            <a:r>
              <a:rPr lang="en-US" dirty="0" smtClean="0">
                <a:solidFill>
                  <a:schemeClr val="accent4">
                    <a:lumMod val="50000"/>
                  </a:schemeClr>
                </a:solidFill>
              </a:rPr>
              <a:t>Output</a:t>
            </a:r>
          </a:p>
          <a:p>
            <a:r>
              <a:rPr lang="en-US" dirty="0" smtClean="0">
                <a:solidFill>
                  <a:schemeClr val="accent4">
                    <a:lumMod val="50000"/>
                  </a:schemeClr>
                </a:solidFill>
              </a:rPr>
              <a:t>Error List</a:t>
            </a:r>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rotWithShape="1">
          <a:blip r:embed="rId4"/>
          <a:srcRect b="4641"/>
          <a:stretch/>
        </p:blipFill>
        <p:spPr>
          <a:xfrm>
            <a:off x="838200" y="1487886"/>
            <a:ext cx="8800652" cy="5245143"/>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Use of Visual Studio 2010</a:t>
            </a:r>
          </a:p>
        </p:txBody>
      </p:sp>
      <p:sp>
        <p:nvSpPr>
          <p:cNvPr id="5" name="Content Placeholder 4"/>
          <p:cNvSpPr>
            <a:spLocks noGrp="1"/>
          </p:cNvSpPr>
          <p:nvPr>
            <p:ph idx="1"/>
          </p:nvPr>
        </p:nvSpPr>
        <p:spPr/>
        <p:txBody>
          <a:bodyPr>
            <a:noAutofit/>
          </a:bodyPr>
          <a:lstStyle/>
          <a:p>
            <a:r>
              <a:rPr lang="en-US" sz="2700" b="1" dirty="0" smtClean="0">
                <a:solidFill>
                  <a:schemeClr val="accent4">
                    <a:lumMod val="75000"/>
                  </a:schemeClr>
                </a:solidFill>
              </a:rPr>
              <a:t>Start Page:</a:t>
            </a:r>
            <a:r>
              <a:rPr lang="en-US" sz="2700" dirty="0" smtClean="0">
                <a:solidFill>
                  <a:schemeClr val="accent4">
                    <a:lumMod val="75000"/>
                  </a:schemeClr>
                </a:solidFill>
              </a:rPr>
              <a:t> The </a:t>
            </a:r>
            <a:r>
              <a:rPr lang="en-US" sz="2700" dirty="0">
                <a:solidFill>
                  <a:schemeClr val="accent4">
                    <a:lumMod val="75000"/>
                  </a:schemeClr>
                </a:solidFill>
              </a:rPr>
              <a:t>goal of this start page was to provide a location, available when the product first started, for the user to either find out about Visual Studio or to easily get back to what they were working on</a:t>
            </a:r>
            <a:r>
              <a:rPr lang="en-US" sz="2700" dirty="0" smtClean="0">
                <a:solidFill>
                  <a:schemeClr val="accent4">
                    <a:lumMod val="75000"/>
                  </a:schemeClr>
                </a:solidFill>
              </a:rPr>
              <a:t>. </a:t>
            </a:r>
            <a:endParaRPr lang="en-US" sz="2700" dirty="0" smtClean="0">
              <a:solidFill>
                <a:schemeClr val="accent4">
                  <a:lumMod val="75000"/>
                </a:schemeClr>
              </a:solidFill>
            </a:endParaRPr>
          </a:p>
          <a:p>
            <a:r>
              <a:rPr lang="en-US" sz="2700" b="1" dirty="0" smtClean="0">
                <a:solidFill>
                  <a:schemeClr val="accent4">
                    <a:lumMod val="75000"/>
                  </a:schemeClr>
                </a:solidFill>
              </a:rPr>
              <a:t>Toolbox</a:t>
            </a:r>
            <a:r>
              <a:rPr lang="en-US" sz="2700" b="1" dirty="0">
                <a:solidFill>
                  <a:schemeClr val="accent4">
                    <a:lumMod val="75000"/>
                  </a:schemeClr>
                </a:solidFill>
              </a:rPr>
              <a:t>: </a:t>
            </a:r>
            <a:r>
              <a:rPr lang="en-US" sz="2700" dirty="0">
                <a:solidFill>
                  <a:schemeClr val="accent4">
                    <a:lumMod val="75000"/>
                  </a:schemeClr>
                </a:solidFill>
              </a:rPr>
              <a:t>The Toolbox window displays controls that you can add to Visual Studio projects. You can drag and drop different controls onto the surface of the designer you are using, and resize and position the controls.</a:t>
            </a:r>
            <a:endParaRPr lang="en-US" sz="2700" dirty="0" smtClean="0">
              <a:solidFill>
                <a:schemeClr val="accent4">
                  <a:lumMod val="75000"/>
                </a:schemeClr>
              </a:solidFill>
            </a:endParaRPr>
          </a:p>
          <a:p>
            <a:r>
              <a:rPr lang="en-US" sz="2700" b="1" dirty="0" smtClean="0">
                <a:solidFill>
                  <a:schemeClr val="accent4">
                    <a:lumMod val="75000"/>
                  </a:schemeClr>
                </a:solidFill>
              </a:rPr>
              <a:t>Server Explorer</a:t>
            </a:r>
            <a:r>
              <a:rPr lang="en-US" sz="2700" b="1" dirty="0">
                <a:solidFill>
                  <a:schemeClr val="accent4">
                    <a:lumMod val="75000"/>
                  </a:schemeClr>
                </a:solidFill>
              </a:rPr>
              <a:t>: </a:t>
            </a:r>
            <a:r>
              <a:rPr lang="en-US" sz="2700" dirty="0">
                <a:solidFill>
                  <a:schemeClr val="accent4">
                    <a:lumMod val="75000"/>
                  </a:schemeClr>
                </a:solidFill>
              </a:rPr>
              <a:t>Server Explorer allows you to graphically create databases, tables, views, and stored procedures completely from within Visual Studio . NET. You can also edit and delete existing database objects</a:t>
            </a:r>
            <a:r>
              <a:rPr lang="en-US" sz="2700" dirty="0" smtClean="0">
                <a:solidFill>
                  <a:schemeClr val="accent4">
                    <a:lumMod val="75000"/>
                  </a:schemeClr>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533765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Use of Visual Studio 2010</a:t>
            </a:r>
          </a:p>
        </p:txBody>
      </p:sp>
      <p:sp>
        <p:nvSpPr>
          <p:cNvPr id="5" name="Content Placeholder 4"/>
          <p:cNvSpPr>
            <a:spLocks noGrp="1"/>
          </p:cNvSpPr>
          <p:nvPr>
            <p:ph idx="1"/>
          </p:nvPr>
        </p:nvSpPr>
        <p:spPr>
          <a:xfrm>
            <a:off x="838200" y="1825624"/>
            <a:ext cx="10515600" cy="4940935"/>
          </a:xfrm>
        </p:spPr>
        <p:txBody>
          <a:bodyPr>
            <a:normAutofit lnSpcReduction="10000"/>
          </a:bodyPr>
          <a:lstStyle/>
          <a:p>
            <a:r>
              <a:rPr lang="en-US" b="1" dirty="0">
                <a:solidFill>
                  <a:schemeClr val="accent4">
                    <a:lumMod val="75000"/>
                  </a:schemeClr>
                </a:solidFill>
              </a:rPr>
              <a:t>Properties:</a:t>
            </a:r>
            <a:r>
              <a:rPr lang="en-US" dirty="0">
                <a:solidFill>
                  <a:schemeClr val="accent4">
                    <a:lumMod val="75000"/>
                  </a:schemeClr>
                </a:solidFill>
              </a:rPr>
              <a:t> The Properties window is used to view and change the design-time properties and events of selected objects that are located in editors and designers. You can also use the Properties window to edit and view file, project, and solution properties.</a:t>
            </a:r>
            <a:endParaRPr lang="en-US" dirty="0" smtClean="0">
              <a:solidFill>
                <a:schemeClr val="accent4">
                  <a:lumMod val="75000"/>
                </a:schemeClr>
              </a:solidFill>
            </a:endParaRPr>
          </a:p>
          <a:p>
            <a:r>
              <a:rPr lang="en-US" b="1" dirty="0" smtClean="0">
                <a:solidFill>
                  <a:schemeClr val="accent4">
                    <a:lumMod val="75000"/>
                  </a:schemeClr>
                </a:solidFill>
              </a:rPr>
              <a:t>Solution Explorer</a:t>
            </a:r>
            <a:r>
              <a:rPr lang="en-US" b="1" dirty="0">
                <a:solidFill>
                  <a:schemeClr val="accent4">
                    <a:lumMod val="75000"/>
                  </a:schemeClr>
                </a:solidFill>
              </a:rPr>
              <a:t>: </a:t>
            </a:r>
            <a:r>
              <a:rPr lang="en-US" dirty="0">
                <a:solidFill>
                  <a:schemeClr val="accent4">
                    <a:lumMod val="75000"/>
                  </a:schemeClr>
                </a:solidFill>
              </a:rPr>
              <a:t>The Solution Explorer is used to create, explore &amp; manage your solutions and projects and to view &amp; interact with your code.</a:t>
            </a:r>
            <a:endParaRPr lang="en-US" dirty="0" smtClean="0">
              <a:solidFill>
                <a:schemeClr val="accent4">
                  <a:lumMod val="75000"/>
                </a:schemeClr>
              </a:solidFill>
            </a:endParaRPr>
          </a:p>
          <a:p>
            <a:r>
              <a:rPr lang="en-US" b="1" dirty="0" smtClean="0">
                <a:solidFill>
                  <a:schemeClr val="accent4">
                    <a:lumMod val="75000"/>
                  </a:schemeClr>
                </a:solidFill>
              </a:rPr>
              <a:t>Output</a:t>
            </a:r>
            <a:r>
              <a:rPr lang="en-US" b="1" dirty="0">
                <a:solidFill>
                  <a:schemeClr val="accent4">
                    <a:lumMod val="75000"/>
                  </a:schemeClr>
                </a:solidFill>
              </a:rPr>
              <a:t>: </a:t>
            </a:r>
            <a:r>
              <a:rPr lang="en-US" dirty="0">
                <a:solidFill>
                  <a:schemeClr val="accent4">
                    <a:lumMod val="75000"/>
                  </a:schemeClr>
                </a:solidFill>
              </a:rPr>
              <a:t>The Output window displays status messages for various features in the integrated development environment (IDE).</a:t>
            </a:r>
            <a:endParaRPr lang="en-US" dirty="0" smtClean="0">
              <a:solidFill>
                <a:schemeClr val="accent4">
                  <a:lumMod val="75000"/>
                </a:schemeClr>
              </a:solidFill>
            </a:endParaRPr>
          </a:p>
          <a:p>
            <a:r>
              <a:rPr lang="en-US" b="1" dirty="0">
                <a:solidFill>
                  <a:schemeClr val="accent4">
                    <a:lumMod val="75000"/>
                  </a:schemeClr>
                </a:solidFill>
              </a:rPr>
              <a:t>Error List: </a:t>
            </a:r>
            <a:r>
              <a:rPr lang="en-US" dirty="0">
                <a:solidFill>
                  <a:schemeClr val="accent4">
                    <a:lumMod val="75000"/>
                  </a:schemeClr>
                </a:solidFill>
              </a:rPr>
              <a:t>The Error List window lets you perform the following tasks: Display the errors, warnings, and messages produced while you write code.</a:t>
            </a:r>
            <a:endParaRPr lang="en-US" dirty="0" smtClean="0">
              <a:solidFill>
                <a:schemeClr val="accent4">
                  <a:lumMod val="75000"/>
                </a:schemeClr>
              </a:solidFill>
            </a:endParaRPr>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334018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To create Web Application…</a:t>
            </a:r>
            <a:endParaRPr lang="en-US" dirty="0">
              <a:solidFill>
                <a:srgbClr val="002060"/>
              </a:solidFill>
            </a:endParaRPr>
          </a:p>
        </p:txBody>
      </p:sp>
      <p:sp>
        <p:nvSpPr>
          <p:cNvPr id="2" name="Content Placeholder 1"/>
          <p:cNvSpPr>
            <a:spLocks noGrp="1"/>
          </p:cNvSpPr>
          <p:nvPr>
            <p:ph idx="1"/>
          </p:nvPr>
        </p:nvSpPr>
        <p:spPr/>
        <p:txBody>
          <a:bodyPr/>
          <a:lstStyle/>
          <a:p>
            <a:r>
              <a:rPr lang="en-US" dirty="0" smtClean="0">
                <a:solidFill>
                  <a:schemeClr val="accent4">
                    <a:lumMod val="75000"/>
                  </a:schemeClr>
                </a:solidFill>
              </a:rPr>
              <a:t>File &gt; New &gt; Project &gt; Visual C# + Web + </a:t>
            </a:r>
            <a:r>
              <a:rPr lang="en-US" dirty="0" err="1" smtClean="0">
                <a:solidFill>
                  <a:schemeClr val="accent4">
                    <a:lumMod val="75000"/>
                  </a:schemeClr>
                </a:solidFill>
              </a:rPr>
              <a:t>.Net</a:t>
            </a:r>
            <a:r>
              <a:rPr lang="en-US" dirty="0" smtClean="0">
                <a:solidFill>
                  <a:schemeClr val="accent4">
                    <a:lumMod val="75000"/>
                  </a:schemeClr>
                </a:solidFill>
              </a:rPr>
              <a:t> Framework 4 + ASP.NET Web Application + Ok</a:t>
            </a:r>
          </a:p>
          <a:p>
            <a:r>
              <a:rPr lang="en-US" dirty="0">
                <a:solidFill>
                  <a:schemeClr val="accent4">
                    <a:lumMod val="75000"/>
                  </a:schemeClr>
                </a:solidFill>
              </a:rPr>
              <a:t>File &gt; New &gt; Project &gt; Visual C# + Web + </a:t>
            </a:r>
            <a:r>
              <a:rPr lang="en-US" dirty="0" err="1">
                <a:solidFill>
                  <a:schemeClr val="accent4">
                    <a:lumMod val="75000"/>
                  </a:schemeClr>
                </a:solidFill>
              </a:rPr>
              <a:t>.Net</a:t>
            </a:r>
            <a:r>
              <a:rPr lang="en-US" dirty="0">
                <a:solidFill>
                  <a:schemeClr val="accent4">
                    <a:lumMod val="75000"/>
                  </a:schemeClr>
                </a:solidFill>
              </a:rPr>
              <a:t> Framework 4 + ASP.NET </a:t>
            </a:r>
            <a:r>
              <a:rPr lang="en-US" dirty="0" smtClean="0">
                <a:solidFill>
                  <a:schemeClr val="accent4">
                    <a:lumMod val="75000"/>
                  </a:schemeClr>
                </a:solidFill>
              </a:rPr>
              <a:t>Empty Web </a:t>
            </a:r>
            <a:r>
              <a:rPr lang="en-US" dirty="0">
                <a:solidFill>
                  <a:schemeClr val="accent4">
                    <a:lumMod val="75000"/>
                  </a:schemeClr>
                </a:solidFill>
              </a:rPr>
              <a:t>Application + Ok</a:t>
            </a:r>
            <a:endParaRPr lang="en-IN" dirty="0">
              <a:solidFill>
                <a:schemeClr val="accent4">
                  <a:lumMod val="75000"/>
                </a:schemeClr>
              </a:solidFill>
            </a:endParaRPr>
          </a:p>
          <a:p>
            <a:r>
              <a:rPr lang="en-US" dirty="0">
                <a:solidFill>
                  <a:schemeClr val="accent4">
                    <a:lumMod val="75000"/>
                  </a:schemeClr>
                </a:solidFill>
              </a:rPr>
              <a:t>File &gt; New &gt; </a:t>
            </a:r>
            <a:r>
              <a:rPr lang="en-US" dirty="0" smtClean="0">
                <a:solidFill>
                  <a:schemeClr val="accent4">
                    <a:lumMod val="75000"/>
                  </a:schemeClr>
                </a:solidFill>
              </a:rPr>
              <a:t>Website </a:t>
            </a:r>
            <a:r>
              <a:rPr lang="en-US" dirty="0">
                <a:solidFill>
                  <a:schemeClr val="accent4">
                    <a:lumMod val="75000"/>
                  </a:schemeClr>
                </a:solidFill>
              </a:rPr>
              <a:t>&gt; Visual C</a:t>
            </a:r>
            <a:r>
              <a:rPr lang="en-US" dirty="0" smtClean="0">
                <a:solidFill>
                  <a:schemeClr val="accent4">
                    <a:lumMod val="75000"/>
                  </a:schemeClr>
                </a:solidFill>
              </a:rPr>
              <a:t># + </a:t>
            </a:r>
            <a:r>
              <a:rPr lang="en-US" dirty="0" err="1" smtClean="0">
                <a:solidFill>
                  <a:schemeClr val="accent4">
                    <a:lumMod val="75000"/>
                  </a:schemeClr>
                </a:solidFill>
              </a:rPr>
              <a:t>.</a:t>
            </a:r>
            <a:r>
              <a:rPr lang="en-US" dirty="0" err="1">
                <a:solidFill>
                  <a:schemeClr val="accent4">
                    <a:lumMod val="75000"/>
                  </a:schemeClr>
                </a:solidFill>
              </a:rPr>
              <a:t>Net</a:t>
            </a:r>
            <a:r>
              <a:rPr lang="en-US" dirty="0">
                <a:solidFill>
                  <a:schemeClr val="accent4">
                    <a:lumMod val="75000"/>
                  </a:schemeClr>
                </a:solidFill>
              </a:rPr>
              <a:t> Framework 4 + ASP.NET Web </a:t>
            </a:r>
            <a:r>
              <a:rPr lang="en-US" dirty="0" smtClean="0">
                <a:solidFill>
                  <a:schemeClr val="accent4">
                    <a:lumMod val="75000"/>
                  </a:schemeClr>
                </a:solidFill>
              </a:rPr>
              <a:t>Site </a:t>
            </a:r>
            <a:r>
              <a:rPr lang="en-US" dirty="0">
                <a:solidFill>
                  <a:schemeClr val="accent4">
                    <a:lumMod val="75000"/>
                  </a:schemeClr>
                </a:solidFill>
              </a:rPr>
              <a:t>+ </a:t>
            </a:r>
            <a:r>
              <a:rPr lang="en-US" dirty="0" smtClean="0">
                <a:solidFill>
                  <a:schemeClr val="accent4">
                    <a:lumMod val="75000"/>
                  </a:schemeClr>
                </a:solidFill>
              </a:rPr>
              <a:t>Ok</a:t>
            </a:r>
          </a:p>
          <a:p>
            <a:r>
              <a:rPr lang="en-US" dirty="0">
                <a:solidFill>
                  <a:schemeClr val="accent4">
                    <a:lumMod val="75000"/>
                  </a:schemeClr>
                </a:solidFill>
              </a:rPr>
              <a:t>File &gt; New &gt; Website &gt; Visual C# + </a:t>
            </a:r>
            <a:r>
              <a:rPr lang="en-US" dirty="0" err="1">
                <a:solidFill>
                  <a:schemeClr val="accent4">
                    <a:lumMod val="75000"/>
                  </a:schemeClr>
                </a:solidFill>
              </a:rPr>
              <a:t>.Net</a:t>
            </a:r>
            <a:r>
              <a:rPr lang="en-US" dirty="0">
                <a:solidFill>
                  <a:schemeClr val="accent4">
                    <a:lumMod val="75000"/>
                  </a:schemeClr>
                </a:solidFill>
              </a:rPr>
              <a:t> Framework 4 + ASP.NET </a:t>
            </a:r>
            <a:r>
              <a:rPr lang="en-US" dirty="0" smtClean="0">
                <a:solidFill>
                  <a:schemeClr val="accent4">
                    <a:lumMod val="75000"/>
                  </a:schemeClr>
                </a:solidFill>
              </a:rPr>
              <a:t>Empty Web </a:t>
            </a:r>
            <a:r>
              <a:rPr lang="en-US" dirty="0">
                <a:solidFill>
                  <a:schemeClr val="accent4">
                    <a:lumMod val="75000"/>
                  </a:schemeClr>
                </a:solidFill>
              </a:rPr>
              <a:t>Site + Ok</a:t>
            </a:r>
            <a:endParaRPr lang="en-IN" dirty="0">
              <a:solidFill>
                <a:schemeClr val="accent4">
                  <a:lumMod val="75000"/>
                </a:schemeClr>
              </a:solidFill>
            </a:endParaRPr>
          </a:p>
          <a:p>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544042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1119</TotalTime>
  <Words>365</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Use of Visual Studio 2010</vt:lpstr>
      <vt:lpstr>Use of Visual Studio 2010</vt:lpstr>
      <vt:lpstr>Use of Visual Studio 2010</vt:lpstr>
      <vt:lpstr>Use of Visual Studio 2010</vt:lpstr>
      <vt:lpstr>To create Web Application…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250</cp:revision>
  <dcterms:created xsi:type="dcterms:W3CDTF">2020-05-18T03:14:36Z</dcterms:created>
  <dcterms:modified xsi:type="dcterms:W3CDTF">2021-12-13T05:54:07Z</dcterms:modified>
</cp:coreProperties>
</file>