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72" r:id="rId8"/>
    <p:sldId id="273" r:id="rId9"/>
    <p:sldId id="274" r:id="rId10"/>
    <p:sldId id="275" r:id="rId11"/>
    <p:sldId id="27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6" d="100"/>
          <a:sy n="116" d="100"/>
        </p:scale>
        <p:origin x="2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3/24/2022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Master </a:t>
            </a:r>
            <a:r>
              <a:rPr lang="en-US" dirty="0">
                <a:solidFill>
                  <a:srgbClr val="002060"/>
                </a:solidFill>
              </a:rPr>
              <a:t>Page in Asp.net</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Creating a </a:t>
            </a:r>
            <a:r>
              <a:rPr lang="en-US" dirty="0" err="1" smtClean="0">
                <a:solidFill>
                  <a:srgbClr val="002060"/>
                </a:solidFill>
              </a:rPr>
              <a:t>MasterPage</a:t>
            </a:r>
            <a:endParaRPr lang="en-US" dirty="0">
              <a:solidFill>
                <a:srgbClr val="002060"/>
              </a:solidFill>
            </a:endParaRPr>
          </a:p>
        </p:txBody>
      </p:sp>
      <p:sp>
        <p:nvSpPr>
          <p:cNvPr id="5" name="Content Placeholder 4"/>
          <p:cNvSpPr>
            <a:spLocks noGrp="1"/>
          </p:cNvSpPr>
          <p:nvPr>
            <p:ph idx="1"/>
          </p:nvPr>
        </p:nvSpPr>
        <p:spPr/>
        <p:txBody>
          <a:bodyPr>
            <a:normAutofit fontScale="85000" lnSpcReduction="20000"/>
          </a:bodyPr>
          <a:lstStyle/>
          <a:p>
            <a:pPr marL="514350" indent="-514350">
              <a:buFont typeface="+mj-lt"/>
              <a:buAutoNum type="arabicPeriod"/>
            </a:pPr>
            <a:r>
              <a:rPr lang="en-US" dirty="0">
                <a:solidFill>
                  <a:schemeClr val="accent4">
                    <a:lumMod val="75000"/>
                  </a:schemeClr>
                </a:solidFill>
              </a:rPr>
              <a:t>Go to "Add New Item".</a:t>
            </a:r>
          </a:p>
          <a:p>
            <a:pPr marL="514350" indent="-514350">
              <a:buFont typeface="+mj-lt"/>
              <a:buAutoNum type="arabicPeriod"/>
            </a:pPr>
            <a:r>
              <a:rPr lang="en-US" dirty="0" smtClean="0">
                <a:solidFill>
                  <a:schemeClr val="accent4">
                    <a:lumMod val="75000"/>
                  </a:schemeClr>
                </a:solidFill>
              </a:rPr>
              <a:t>Select </a:t>
            </a:r>
            <a:r>
              <a:rPr lang="en-US" dirty="0">
                <a:solidFill>
                  <a:schemeClr val="accent4">
                    <a:lumMod val="75000"/>
                  </a:schemeClr>
                </a:solidFill>
              </a:rPr>
              <a:t>the </a:t>
            </a:r>
            <a:r>
              <a:rPr lang="en-US" dirty="0" err="1">
                <a:solidFill>
                  <a:schemeClr val="accent4">
                    <a:lumMod val="75000"/>
                  </a:schemeClr>
                </a:solidFill>
              </a:rPr>
              <a:t>MasterPage</a:t>
            </a:r>
            <a:r>
              <a:rPr lang="en-US" dirty="0">
                <a:solidFill>
                  <a:schemeClr val="accent4">
                    <a:lumMod val="75000"/>
                  </a:schemeClr>
                </a:solidFill>
              </a:rPr>
              <a:t>.</a:t>
            </a:r>
          </a:p>
          <a:p>
            <a:pPr marL="514350" indent="-514350">
              <a:buFont typeface="+mj-lt"/>
              <a:buAutoNum type="arabicPeriod"/>
            </a:pPr>
            <a:r>
              <a:rPr lang="en-US" dirty="0" smtClean="0">
                <a:solidFill>
                  <a:schemeClr val="accent4">
                    <a:lumMod val="75000"/>
                  </a:schemeClr>
                </a:solidFill>
              </a:rPr>
              <a:t>Let's </a:t>
            </a:r>
            <a:r>
              <a:rPr lang="en-US" dirty="0">
                <a:solidFill>
                  <a:schemeClr val="accent4">
                    <a:lumMod val="75000"/>
                  </a:schemeClr>
                </a:solidFill>
              </a:rPr>
              <a:t>say our master page is </a:t>
            </a:r>
            <a:r>
              <a:rPr lang="en-US" dirty="0" err="1">
                <a:solidFill>
                  <a:schemeClr val="accent4">
                    <a:lumMod val="75000"/>
                  </a:schemeClr>
                </a:solidFill>
              </a:rPr>
              <a:t>MasterPageOne.Master</a:t>
            </a:r>
            <a:r>
              <a:rPr lang="en-US" dirty="0">
                <a:solidFill>
                  <a:schemeClr val="accent4">
                    <a:lumMod val="75000"/>
                  </a:schemeClr>
                </a:solidFill>
              </a:rPr>
              <a:t>.</a:t>
            </a:r>
          </a:p>
          <a:p>
            <a:pPr marL="514350" indent="-514350">
              <a:buFont typeface="+mj-lt"/>
              <a:buAutoNum type="arabicPeriod"/>
            </a:pPr>
            <a:r>
              <a:rPr lang="en-US" dirty="0" smtClean="0">
                <a:solidFill>
                  <a:schemeClr val="accent4">
                    <a:lumMod val="75000"/>
                  </a:schemeClr>
                </a:solidFill>
              </a:rPr>
              <a:t>We </a:t>
            </a:r>
            <a:r>
              <a:rPr lang="en-US" dirty="0">
                <a:solidFill>
                  <a:schemeClr val="accent4">
                    <a:lumMod val="75000"/>
                  </a:schemeClr>
                </a:solidFill>
              </a:rPr>
              <a:t>will now add a menu bar on this master page on top of the page. This Menu bar will be common to all the pages (since it is in </a:t>
            </a:r>
            <a:r>
              <a:rPr lang="en-US" dirty="0" err="1">
                <a:solidFill>
                  <a:schemeClr val="accent4">
                    <a:lumMod val="75000"/>
                  </a:schemeClr>
                </a:solidFill>
              </a:rPr>
              <a:t>Masterpage</a:t>
            </a:r>
            <a:r>
              <a:rPr lang="en-US" dirty="0">
                <a:solidFill>
                  <a:schemeClr val="accent4">
                    <a:lumMod val="75000"/>
                  </a:schemeClr>
                </a:solidFill>
              </a:rPr>
              <a:t>).</a:t>
            </a:r>
          </a:p>
          <a:p>
            <a:pPr marL="514350" indent="-514350">
              <a:buFont typeface="+mj-lt"/>
              <a:buAutoNum type="arabicPeriod"/>
            </a:pPr>
            <a:r>
              <a:rPr lang="en-US" dirty="0" smtClean="0">
                <a:solidFill>
                  <a:schemeClr val="accent4">
                    <a:lumMod val="75000"/>
                  </a:schemeClr>
                </a:solidFill>
              </a:rPr>
              <a:t>Once </a:t>
            </a:r>
            <a:r>
              <a:rPr lang="en-US" dirty="0">
                <a:solidFill>
                  <a:schemeClr val="accent4">
                    <a:lumMod val="75000"/>
                  </a:schemeClr>
                </a:solidFill>
              </a:rPr>
              <a:t>we have </a:t>
            </a:r>
            <a:r>
              <a:rPr lang="en-US" dirty="0" err="1">
                <a:solidFill>
                  <a:schemeClr val="accent4">
                    <a:lumMod val="75000"/>
                  </a:schemeClr>
                </a:solidFill>
              </a:rPr>
              <a:t>menubar</a:t>
            </a:r>
            <a:r>
              <a:rPr lang="en-US" dirty="0">
                <a:solidFill>
                  <a:schemeClr val="accent4">
                    <a:lumMod val="75000"/>
                  </a:schemeClr>
                </a:solidFill>
              </a:rPr>
              <a:t> added, we can have content pages use the master page.</a:t>
            </a:r>
          </a:p>
          <a:p>
            <a:pPr marL="514350" indent="-514350">
              <a:buFont typeface="+mj-lt"/>
              <a:buAutoNum type="arabicPeriod"/>
            </a:pPr>
            <a:r>
              <a:rPr lang="en-US" dirty="0" smtClean="0">
                <a:solidFill>
                  <a:schemeClr val="accent4">
                    <a:lumMod val="75000"/>
                  </a:schemeClr>
                </a:solidFill>
              </a:rPr>
              <a:t>Let's </a:t>
            </a:r>
            <a:r>
              <a:rPr lang="en-US" dirty="0">
                <a:solidFill>
                  <a:schemeClr val="accent4">
                    <a:lumMod val="75000"/>
                  </a:schemeClr>
                </a:solidFill>
              </a:rPr>
              <a:t>add few content pages like default.aspx, about.aspx, Contact.aspx. (We are simply creating some dummy pages with no functionality as we want to see the </a:t>
            </a:r>
            <a:r>
              <a:rPr lang="en-US" dirty="0" err="1">
                <a:solidFill>
                  <a:schemeClr val="accent4">
                    <a:lumMod val="75000"/>
                  </a:schemeClr>
                </a:solidFill>
              </a:rPr>
              <a:t>masterpage</a:t>
            </a:r>
            <a:r>
              <a:rPr lang="en-US" dirty="0">
                <a:solidFill>
                  <a:schemeClr val="accent4">
                    <a:lumMod val="75000"/>
                  </a:schemeClr>
                </a:solidFill>
              </a:rPr>
              <a:t> working, but these content pages can have any level of complex logic in them).</a:t>
            </a:r>
          </a:p>
          <a:p>
            <a:pPr marL="514350" indent="-514350">
              <a:buFont typeface="+mj-lt"/>
              <a:buAutoNum type="arabicPeriod"/>
            </a:pPr>
            <a:r>
              <a:rPr lang="en-US" dirty="0" smtClean="0">
                <a:solidFill>
                  <a:schemeClr val="accent4">
                    <a:lumMod val="75000"/>
                  </a:schemeClr>
                </a:solidFill>
              </a:rPr>
              <a:t>When </a:t>
            </a:r>
            <a:r>
              <a:rPr lang="en-US" dirty="0">
                <a:solidFill>
                  <a:schemeClr val="accent4">
                    <a:lumMod val="75000"/>
                  </a:schemeClr>
                </a:solidFill>
              </a:rPr>
              <a:t>we add these content pages, we need to remember to select the option of "Use master Page".</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40203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Creating a </a:t>
            </a:r>
            <a:r>
              <a:rPr lang="en-US" dirty="0" err="1" smtClean="0">
                <a:solidFill>
                  <a:srgbClr val="002060"/>
                </a:solidFill>
              </a:rPr>
              <a:t>ContentPage</a:t>
            </a:r>
            <a:endParaRPr lang="en-US" dirty="0">
              <a:solidFill>
                <a:srgbClr val="002060"/>
              </a:solidFill>
            </a:endParaRPr>
          </a:p>
        </p:txBody>
      </p:sp>
      <p:sp>
        <p:nvSpPr>
          <p:cNvPr id="5" name="Content Placeholder 4"/>
          <p:cNvSpPr>
            <a:spLocks noGrp="1"/>
          </p:cNvSpPr>
          <p:nvPr>
            <p:ph idx="1"/>
          </p:nvPr>
        </p:nvSpPr>
        <p:spPr/>
        <p:txBody>
          <a:bodyPr>
            <a:normAutofit fontScale="92500" lnSpcReduction="10000"/>
          </a:bodyPr>
          <a:lstStyle/>
          <a:p>
            <a:pPr marL="514350" indent="-514350">
              <a:buFont typeface="+mj-lt"/>
              <a:buAutoNum type="arabicPeriod"/>
            </a:pPr>
            <a:r>
              <a:rPr lang="en-US" dirty="0" smtClean="0">
                <a:solidFill>
                  <a:schemeClr val="accent4">
                    <a:lumMod val="75000"/>
                  </a:schemeClr>
                </a:solidFill>
              </a:rPr>
              <a:t>Adding the </a:t>
            </a:r>
            <a:r>
              <a:rPr lang="en-US" dirty="0" err="1" smtClean="0">
                <a:solidFill>
                  <a:schemeClr val="accent4">
                    <a:lumMod val="75000"/>
                  </a:schemeClr>
                </a:solidFill>
              </a:rPr>
              <a:t>ContentPages</a:t>
            </a:r>
            <a:endParaRPr lang="en-US" dirty="0" smtClean="0">
              <a:solidFill>
                <a:schemeClr val="accent4">
                  <a:lumMod val="75000"/>
                </a:schemeClr>
              </a:solidFill>
            </a:endParaRPr>
          </a:p>
          <a:p>
            <a:pPr marL="514350" indent="-514350">
              <a:buFont typeface="+mj-lt"/>
              <a:buAutoNum type="arabicPeriod"/>
            </a:pPr>
            <a:r>
              <a:rPr lang="en-US" dirty="0" smtClean="0">
                <a:solidFill>
                  <a:schemeClr val="accent4">
                    <a:lumMod val="75000"/>
                  </a:schemeClr>
                </a:solidFill>
              </a:rPr>
              <a:t>If </a:t>
            </a:r>
            <a:r>
              <a:rPr lang="en-US" dirty="0">
                <a:solidFill>
                  <a:schemeClr val="accent4">
                    <a:lumMod val="75000"/>
                  </a:schemeClr>
                </a:solidFill>
              </a:rPr>
              <a:t>we look at our content pages, we will find a simple Content control added to each content page. This is the area where we will be adding our controls to be rendered along with the master page. (In our case, just simple strings.)</a:t>
            </a:r>
          </a:p>
          <a:p>
            <a:pPr marL="514350" indent="-514350">
              <a:buFont typeface="+mj-lt"/>
              <a:buAutoNum type="arabicPeriod"/>
            </a:pPr>
            <a:r>
              <a:rPr lang="en-US" dirty="0" smtClean="0">
                <a:solidFill>
                  <a:schemeClr val="accent4">
                    <a:lumMod val="75000"/>
                  </a:schemeClr>
                </a:solidFill>
              </a:rPr>
              <a:t>Once </a:t>
            </a:r>
            <a:r>
              <a:rPr lang="en-US" dirty="0">
                <a:solidFill>
                  <a:schemeClr val="accent4">
                    <a:lumMod val="75000"/>
                  </a:schemeClr>
                </a:solidFill>
              </a:rPr>
              <a:t>we have all the master pages and content pages ready, we can test run our website.</a:t>
            </a:r>
          </a:p>
          <a:p>
            <a:pPr marL="514350" indent="-514350">
              <a:buFont typeface="+mj-lt"/>
              <a:buAutoNum type="arabicPeriod"/>
            </a:pPr>
            <a:r>
              <a:rPr lang="en-US" dirty="0" smtClean="0">
                <a:solidFill>
                  <a:schemeClr val="accent4">
                    <a:lumMod val="75000"/>
                  </a:schemeClr>
                </a:solidFill>
              </a:rPr>
              <a:t>understanding </a:t>
            </a:r>
            <a:r>
              <a:rPr lang="en-US" dirty="0">
                <a:solidFill>
                  <a:schemeClr val="accent4">
                    <a:lumMod val="75000"/>
                  </a:schemeClr>
                </a:solidFill>
              </a:rPr>
              <a:t>master pages images</a:t>
            </a:r>
          </a:p>
          <a:p>
            <a:pPr marL="514350" indent="-514350">
              <a:buFont typeface="+mj-lt"/>
              <a:buAutoNum type="arabicPeriod"/>
            </a:pPr>
            <a:r>
              <a:rPr lang="en-US" dirty="0" smtClean="0">
                <a:solidFill>
                  <a:schemeClr val="accent4">
                    <a:lumMod val="75000"/>
                  </a:schemeClr>
                </a:solidFill>
              </a:rPr>
              <a:t>So </a:t>
            </a:r>
            <a:r>
              <a:rPr lang="en-US" dirty="0">
                <a:solidFill>
                  <a:schemeClr val="accent4">
                    <a:lumMod val="75000"/>
                  </a:schemeClr>
                </a:solidFill>
              </a:rPr>
              <a:t>the common set of controls and behavior has now been added to all the content pages. We can have any number of controls and functionality on the master pages.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7146721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Master pages in ASP.NET work as a template page. All </a:t>
            </a:r>
            <a:r>
              <a:rPr lang="en-US" dirty="0" err="1">
                <a:solidFill>
                  <a:schemeClr val="accent4">
                    <a:lumMod val="75000"/>
                  </a:schemeClr>
                </a:solidFill>
              </a:rPr>
              <a:t>aspx</a:t>
            </a:r>
            <a:r>
              <a:rPr lang="en-US" dirty="0">
                <a:solidFill>
                  <a:schemeClr val="accent4">
                    <a:lumMod val="75000"/>
                  </a:schemeClr>
                </a:solidFill>
              </a:rPr>
              <a:t> pages can refer master pages.  With the help of Master pages we can define the look and feel of all the pages in our web site in a single location. If we have done changes in master page, then the changes will reflect in all the web pages that refer to master pages.</a:t>
            </a:r>
          </a:p>
          <a:p>
            <a:r>
              <a:rPr lang="en-US" dirty="0" smtClean="0">
                <a:solidFill>
                  <a:schemeClr val="accent4">
                    <a:lumMod val="75000"/>
                  </a:schemeClr>
                </a:solidFill>
              </a:rPr>
              <a:t>ASP.NET </a:t>
            </a:r>
            <a:r>
              <a:rPr lang="en-US" dirty="0">
                <a:solidFill>
                  <a:schemeClr val="accent4">
                    <a:lumMod val="75000"/>
                  </a:schemeClr>
                </a:solidFill>
              </a:rPr>
              <a:t>web page that uses master page for common UI, is called as content page. Content pages merge with the master pages at compile time to produce final output. The final page combines the layout of the master page with the content from the content page. </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a:xfrm>
            <a:off x="838200" y="1825625"/>
            <a:ext cx="5551842" cy="4351338"/>
          </a:xfrm>
        </p:spPr>
        <p:txBody>
          <a:bodyPr>
            <a:normAutofit/>
          </a:bodyPr>
          <a:lstStyle/>
          <a:p>
            <a:r>
              <a:rPr lang="en-US" dirty="0">
                <a:solidFill>
                  <a:schemeClr val="accent4">
                    <a:lumMod val="75000"/>
                  </a:schemeClr>
                </a:solidFill>
              </a:rPr>
              <a:t>Before Master pages feature in ASP.NET, developers created consistent web pages by using custom controls, CSS and JavaScript. Now developing consistent web pages are very easy with the help of Master pages. You can dynamically change the common UI part on master page from content pages.</a:t>
            </a:r>
          </a:p>
          <a:p>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0042" y="1960582"/>
            <a:ext cx="4760923" cy="4009836"/>
          </a:xfrm>
          <a:prstGeom prst="rect">
            <a:avLst/>
          </a:prstGeom>
        </p:spPr>
      </p:pic>
    </p:spTree>
    <p:extLst>
      <p:ext uri="{BB962C8B-B14F-4D97-AF65-F5344CB8AC3E}">
        <p14:creationId xmlns:p14="http://schemas.microsoft.com/office/powerpoint/2010/main" val="4125761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lnSpcReduction="10000"/>
          </a:bodyPr>
          <a:lstStyle/>
          <a:p>
            <a:r>
              <a:rPr lang="en-US" dirty="0">
                <a:solidFill>
                  <a:schemeClr val="accent4">
                    <a:lumMod val="75000"/>
                  </a:schemeClr>
                </a:solidFill>
              </a:rPr>
              <a:t>A master page has the extension .master that can comprise static text, HTML elements, and server controls. A master page is similar to an ASP.NET page but it contains @Master directive at the top and one or more </a:t>
            </a:r>
            <a:r>
              <a:rPr lang="en-US" dirty="0" err="1">
                <a:solidFill>
                  <a:schemeClr val="accent4">
                    <a:lumMod val="75000"/>
                  </a:schemeClr>
                </a:solidFill>
              </a:rPr>
              <a:t>ContentPlaceHolder</a:t>
            </a:r>
            <a:r>
              <a:rPr lang="en-US" dirty="0">
                <a:solidFill>
                  <a:schemeClr val="accent4">
                    <a:lumMod val="75000"/>
                  </a:schemeClr>
                </a:solidFill>
              </a:rPr>
              <a:t> server controls.</a:t>
            </a:r>
          </a:p>
          <a:p>
            <a:r>
              <a:rPr lang="en-US" dirty="0">
                <a:solidFill>
                  <a:schemeClr val="accent4">
                    <a:lumMod val="75000"/>
                  </a:schemeClr>
                </a:solidFill>
              </a:rPr>
              <a:t>Master page inherits from the </a:t>
            </a:r>
            <a:r>
              <a:rPr lang="en-US" dirty="0" err="1">
                <a:solidFill>
                  <a:schemeClr val="accent4">
                    <a:lumMod val="75000"/>
                  </a:schemeClr>
                </a:solidFill>
              </a:rPr>
              <a:t>MasterPage</a:t>
            </a:r>
            <a:r>
              <a:rPr lang="en-US" dirty="0">
                <a:solidFill>
                  <a:schemeClr val="accent4">
                    <a:lumMod val="75000"/>
                  </a:schemeClr>
                </a:solidFill>
              </a:rPr>
              <a:t> class.</a:t>
            </a:r>
          </a:p>
          <a:p>
            <a:r>
              <a:rPr lang="en-US" dirty="0" err="1">
                <a:solidFill>
                  <a:schemeClr val="accent4">
                    <a:lumMod val="75000"/>
                  </a:schemeClr>
                </a:solidFill>
              </a:rPr>
              <a:t>ContentPlaceHolder</a:t>
            </a:r>
            <a:r>
              <a:rPr lang="en-US" dirty="0">
                <a:solidFill>
                  <a:schemeClr val="accent4">
                    <a:lumMod val="75000"/>
                  </a:schemeClr>
                </a:solidFill>
              </a:rPr>
              <a:t> is an important control that is related with master page.</a:t>
            </a:r>
          </a:p>
          <a:p>
            <a:r>
              <a:rPr lang="en-US" dirty="0" err="1">
                <a:solidFill>
                  <a:schemeClr val="accent4">
                    <a:lumMod val="75000"/>
                  </a:schemeClr>
                </a:solidFill>
              </a:rPr>
              <a:t>ContentPlaceHolder</a:t>
            </a:r>
            <a:r>
              <a:rPr lang="en-US" dirty="0">
                <a:solidFill>
                  <a:schemeClr val="accent4">
                    <a:lumMod val="75000"/>
                  </a:schemeClr>
                </a:solidFill>
              </a:rPr>
              <a:t> control is available only on master page. You can use more than one </a:t>
            </a:r>
            <a:r>
              <a:rPr lang="en-US" dirty="0" err="1">
                <a:solidFill>
                  <a:schemeClr val="accent4">
                    <a:lumMod val="75000"/>
                  </a:schemeClr>
                </a:solidFill>
              </a:rPr>
              <a:t>ContentPlaceHolder</a:t>
            </a:r>
            <a:r>
              <a:rPr lang="en-US" dirty="0">
                <a:solidFill>
                  <a:schemeClr val="accent4">
                    <a:lumMod val="75000"/>
                  </a:schemeClr>
                </a:solidFill>
              </a:rPr>
              <a:t> control in master page. </a:t>
            </a:r>
            <a:r>
              <a:rPr lang="en-US" dirty="0" err="1">
                <a:solidFill>
                  <a:schemeClr val="accent4">
                    <a:lumMod val="75000"/>
                  </a:schemeClr>
                </a:solidFill>
              </a:rPr>
              <a:t>ContentPlaceHolder</a:t>
            </a:r>
            <a:r>
              <a:rPr lang="en-US" dirty="0">
                <a:solidFill>
                  <a:schemeClr val="accent4">
                    <a:lumMod val="75000"/>
                  </a:schemeClr>
                </a:solidFill>
              </a:rPr>
              <a:t> control is used on master page to customize or add some controls on the content page as follows: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893615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pPr marL="0" indent="0">
              <a:buNone/>
            </a:pPr>
            <a:r>
              <a:rPr lang="en-US" dirty="0">
                <a:solidFill>
                  <a:schemeClr val="accent4">
                    <a:lumMod val="75000"/>
                  </a:schemeClr>
                </a:solidFill>
              </a:rPr>
              <a:t>&lt;</a:t>
            </a:r>
            <a:r>
              <a:rPr lang="en-US" dirty="0" err="1">
                <a:solidFill>
                  <a:schemeClr val="accent4">
                    <a:lumMod val="75000"/>
                  </a:schemeClr>
                </a:solidFill>
              </a:rPr>
              <a:t>asp:ContentPlaceHolder</a:t>
            </a:r>
            <a:r>
              <a:rPr lang="en-US" dirty="0">
                <a:solidFill>
                  <a:schemeClr val="accent4">
                    <a:lumMod val="75000"/>
                  </a:schemeClr>
                </a:solidFill>
              </a:rPr>
              <a:t>   ID="ContentPlaceHolder1" </a:t>
            </a:r>
            <a:r>
              <a:rPr lang="en-US" dirty="0" err="1">
                <a:solidFill>
                  <a:schemeClr val="accent4">
                    <a:lumMod val="75000"/>
                  </a:schemeClr>
                </a:solidFill>
              </a:rPr>
              <a:t>runat</a:t>
            </a:r>
            <a:r>
              <a:rPr lang="en-US" dirty="0">
                <a:solidFill>
                  <a:schemeClr val="accent4">
                    <a:lumMod val="75000"/>
                  </a:schemeClr>
                </a:solidFill>
              </a:rPr>
              <a:t>="server"&gt;</a:t>
            </a:r>
          </a:p>
          <a:p>
            <a:pPr marL="0" indent="0">
              <a:buNone/>
            </a:pPr>
            <a:r>
              <a:rPr lang="en-US" dirty="0">
                <a:solidFill>
                  <a:schemeClr val="accent4">
                    <a:lumMod val="75000"/>
                  </a:schemeClr>
                </a:solidFill>
              </a:rPr>
              <a:t>&lt;/</a:t>
            </a:r>
            <a:r>
              <a:rPr lang="en-US" dirty="0" err="1" smtClean="0">
                <a:solidFill>
                  <a:schemeClr val="accent4">
                    <a:lumMod val="75000"/>
                  </a:schemeClr>
                </a:solidFill>
              </a:rPr>
              <a:t>asp:ContentPlaceHolder</a:t>
            </a:r>
            <a:r>
              <a:rPr lang="en-US" dirty="0" smtClean="0">
                <a:solidFill>
                  <a:schemeClr val="accent4">
                    <a:lumMod val="75000"/>
                  </a:schemeClr>
                </a:solidFill>
              </a:rPr>
              <a:t>&gt;</a:t>
            </a:r>
          </a:p>
          <a:p>
            <a:r>
              <a:rPr lang="en-US" dirty="0" smtClean="0">
                <a:solidFill>
                  <a:schemeClr val="accent4">
                    <a:lumMod val="75000"/>
                  </a:schemeClr>
                </a:solidFill>
              </a:rPr>
              <a:t>The page-specific content is then put inside a Content control that points to the relevant </a:t>
            </a:r>
            <a:r>
              <a:rPr lang="en-US" dirty="0" err="1" smtClean="0">
                <a:solidFill>
                  <a:schemeClr val="accent4">
                    <a:lumMod val="75000"/>
                  </a:schemeClr>
                </a:solidFill>
              </a:rPr>
              <a:t>ContentPlaceHolder</a:t>
            </a:r>
            <a:r>
              <a:rPr lang="en-US" dirty="0" smtClean="0">
                <a:solidFill>
                  <a:schemeClr val="accent4">
                    <a:lumMod val="75000"/>
                  </a:schemeClr>
                </a:solidFill>
              </a:rPr>
              <a:t>:</a:t>
            </a:r>
          </a:p>
          <a:p>
            <a:pPr marL="0" indent="0">
              <a:buNone/>
            </a:pPr>
            <a:endParaRPr lang="en-US" dirty="0" smtClean="0">
              <a:solidFill>
                <a:schemeClr val="accent4">
                  <a:lumMod val="75000"/>
                </a:schemeClr>
              </a:solidFill>
            </a:endParaRPr>
          </a:p>
          <a:p>
            <a:pPr marL="0" indent="0">
              <a:buNone/>
            </a:pPr>
            <a:r>
              <a:rPr lang="en-US" dirty="0" smtClean="0">
                <a:solidFill>
                  <a:schemeClr val="accent4">
                    <a:lumMod val="75000"/>
                  </a:schemeClr>
                </a:solidFill>
              </a:rPr>
              <a:t>&lt;</a:t>
            </a:r>
            <a:r>
              <a:rPr lang="en-US" dirty="0" err="1">
                <a:solidFill>
                  <a:schemeClr val="accent4">
                    <a:lumMod val="75000"/>
                  </a:schemeClr>
                </a:solidFill>
              </a:rPr>
              <a:t>asp:Content</a:t>
            </a:r>
            <a:r>
              <a:rPr lang="en-US" dirty="0">
                <a:solidFill>
                  <a:schemeClr val="accent4">
                    <a:lumMod val="75000"/>
                  </a:schemeClr>
                </a:solidFill>
              </a:rPr>
              <a:t> ID="</a:t>
            </a:r>
            <a:r>
              <a:rPr lang="en-US" dirty="0" smtClean="0">
                <a:solidFill>
                  <a:schemeClr val="accent4">
                    <a:lumMod val="75000"/>
                  </a:schemeClr>
                </a:solidFill>
              </a:rPr>
              <a:t>Content2“ </a:t>
            </a:r>
            <a:r>
              <a:rPr lang="en-US" dirty="0" err="1" smtClean="0">
                <a:solidFill>
                  <a:schemeClr val="accent4">
                    <a:lumMod val="75000"/>
                  </a:schemeClr>
                </a:solidFill>
              </a:rPr>
              <a:t>ContentPlaceHolderID</a:t>
            </a:r>
            <a:r>
              <a:rPr lang="en-US" dirty="0">
                <a:solidFill>
                  <a:schemeClr val="accent4">
                    <a:lumMod val="75000"/>
                  </a:schemeClr>
                </a:solidFill>
              </a:rPr>
              <a:t>="ContentPlaceHolder1" </a:t>
            </a:r>
            <a:r>
              <a:rPr lang="en-US" dirty="0" err="1">
                <a:solidFill>
                  <a:schemeClr val="accent4">
                    <a:lumMod val="75000"/>
                  </a:schemeClr>
                </a:solidFill>
              </a:rPr>
              <a:t>Runat</a:t>
            </a:r>
            <a:r>
              <a:rPr lang="en-US" dirty="0">
                <a:solidFill>
                  <a:schemeClr val="accent4">
                    <a:lumMod val="75000"/>
                  </a:schemeClr>
                </a:solidFill>
              </a:rPr>
              <a:t>="Server"&gt;</a:t>
            </a:r>
          </a:p>
          <a:p>
            <a:pPr marL="0" indent="0">
              <a:buNone/>
            </a:pPr>
            <a:r>
              <a:rPr lang="en-US" dirty="0" smtClean="0">
                <a:solidFill>
                  <a:schemeClr val="accent4">
                    <a:lumMod val="75000"/>
                  </a:schemeClr>
                </a:solidFill>
              </a:rPr>
              <a:t>	&lt;</a:t>
            </a:r>
            <a:r>
              <a:rPr lang="en-US" dirty="0" err="1">
                <a:solidFill>
                  <a:schemeClr val="accent4">
                    <a:lumMod val="75000"/>
                  </a:schemeClr>
                </a:solidFill>
              </a:rPr>
              <a:t>asp:Button</a:t>
            </a:r>
            <a:r>
              <a:rPr lang="en-US" dirty="0">
                <a:solidFill>
                  <a:schemeClr val="accent4">
                    <a:lumMod val="75000"/>
                  </a:schemeClr>
                </a:solidFill>
              </a:rPr>
              <a:t> ID="Button1" </a:t>
            </a:r>
            <a:r>
              <a:rPr lang="en-US" dirty="0" err="1">
                <a:solidFill>
                  <a:schemeClr val="accent4">
                    <a:lumMod val="75000"/>
                  </a:schemeClr>
                </a:solidFill>
              </a:rPr>
              <a:t>runat</a:t>
            </a:r>
            <a:r>
              <a:rPr lang="en-US" dirty="0">
                <a:solidFill>
                  <a:schemeClr val="accent4">
                    <a:lumMod val="75000"/>
                  </a:schemeClr>
                </a:solidFill>
              </a:rPr>
              <a:t>="server" Text="Button" /&gt;</a:t>
            </a:r>
          </a:p>
          <a:p>
            <a:pPr marL="0" indent="0">
              <a:buNone/>
            </a:pPr>
            <a:r>
              <a:rPr lang="en-US" dirty="0">
                <a:solidFill>
                  <a:schemeClr val="accent4">
                    <a:lumMod val="75000"/>
                  </a:schemeClr>
                </a:solidFill>
              </a:rPr>
              <a:t>&lt;/</a:t>
            </a:r>
            <a:r>
              <a:rPr lang="en-US" dirty="0" err="1">
                <a:solidFill>
                  <a:schemeClr val="accent4">
                    <a:lumMod val="75000"/>
                  </a:schemeClr>
                </a:solidFill>
              </a:rPr>
              <a:t>asp:Content</a:t>
            </a:r>
            <a:r>
              <a:rPr lang="en-US" dirty="0">
                <a:solidFill>
                  <a:schemeClr val="accent4">
                    <a:lumMod val="75000"/>
                  </a:schemeClr>
                </a:solidFill>
              </a:rPr>
              <a:t>&gt;</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365203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p:txBody>
          <a:bodyPr>
            <a:normAutofit/>
          </a:bodyPr>
          <a:lstStyle/>
          <a:p>
            <a:r>
              <a:rPr lang="en-US" dirty="0">
                <a:solidFill>
                  <a:schemeClr val="accent4">
                    <a:lumMod val="75000"/>
                  </a:schemeClr>
                </a:solidFill>
              </a:rPr>
              <a:t>In the above example a Button control is placed inside Content </a:t>
            </a:r>
            <a:r>
              <a:rPr lang="en-US" dirty="0" smtClean="0">
                <a:solidFill>
                  <a:schemeClr val="accent4">
                    <a:lumMod val="75000"/>
                  </a:schemeClr>
                </a:solidFill>
              </a:rPr>
              <a:t>control.</a:t>
            </a:r>
          </a:p>
          <a:p>
            <a:r>
              <a:rPr lang="en-US" dirty="0" smtClean="0">
                <a:solidFill>
                  <a:schemeClr val="accent4">
                    <a:lumMod val="75000"/>
                  </a:schemeClr>
                </a:solidFill>
              </a:rPr>
              <a:t>Note </a:t>
            </a:r>
            <a:r>
              <a:rPr lang="en-US" dirty="0">
                <a:solidFill>
                  <a:schemeClr val="accent4">
                    <a:lumMod val="75000"/>
                  </a:schemeClr>
                </a:solidFill>
              </a:rPr>
              <a:t>that the </a:t>
            </a:r>
            <a:r>
              <a:rPr lang="en-US" dirty="0" err="1">
                <a:solidFill>
                  <a:schemeClr val="accent4">
                    <a:lumMod val="75000"/>
                  </a:schemeClr>
                </a:solidFill>
              </a:rPr>
              <a:t>ContentPlaceHolderID</a:t>
            </a:r>
            <a:r>
              <a:rPr lang="en-US" dirty="0">
                <a:solidFill>
                  <a:schemeClr val="accent4">
                    <a:lumMod val="75000"/>
                  </a:schemeClr>
                </a:solidFill>
              </a:rPr>
              <a:t> attribute of the Content control points to the ContentPlaceHolder1 that is defined in the master </a:t>
            </a:r>
            <a:r>
              <a:rPr lang="en-US" dirty="0" smtClean="0">
                <a:solidFill>
                  <a:schemeClr val="accent4">
                    <a:lumMod val="75000"/>
                  </a:schemeClr>
                </a:solidFill>
              </a:rPr>
              <a:t>page.</a:t>
            </a:r>
          </a:p>
          <a:p>
            <a:r>
              <a:rPr lang="en-US" dirty="0" smtClean="0">
                <a:solidFill>
                  <a:schemeClr val="accent4">
                    <a:lumMod val="75000"/>
                  </a:schemeClr>
                </a:solidFill>
              </a:rPr>
              <a:t>Open </a:t>
            </a:r>
            <a:r>
              <a:rPr lang="en-US" dirty="0">
                <a:solidFill>
                  <a:schemeClr val="accent4">
                    <a:lumMod val="75000"/>
                  </a:schemeClr>
                </a:solidFill>
              </a:rPr>
              <a:t>your visual studio, create a new website and add the master page. </a:t>
            </a:r>
            <a:r>
              <a:rPr lang="en-US" dirty="0">
                <a:solidFill>
                  <a:schemeClr val="accent4">
                    <a:lumMod val="75000"/>
                  </a:schemeClr>
                </a:solidFill>
              </a:rPr>
              <a:t>You will see the code as given below.</a:t>
            </a:r>
            <a:r>
              <a:rPr lang="en-US" dirty="0"/>
              <a:t/>
            </a:r>
            <a:br>
              <a:rPr lang="en-US" dirty="0"/>
            </a:br>
            <a:endParaRPr lang="en-US" dirty="0" smtClean="0">
              <a:solidFill>
                <a:schemeClr val="accent4">
                  <a:lumMod val="75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167752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Introduction</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Autofit/>
          </a:bodyPr>
          <a:lstStyle/>
          <a:p>
            <a:r>
              <a:rPr lang="en-US" sz="1800" dirty="0">
                <a:solidFill>
                  <a:schemeClr val="accent4">
                    <a:lumMod val="75000"/>
                  </a:schemeClr>
                </a:solidFill>
              </a:rPr>
              <a:t>&lt;%@ Master Language="C#" </a:t>
            </a:r>
            <a:r>
              <a:rPr lang="en-US" sz="1800" dirty="0" err="1">
                <a:solidFill>
                  <a:schemeClr val="accent4">
                    <a:lumMod val="75000"/>
                  </a:schemeClr>
                </a:solidFill>
              </a:rPr>
              <a:t>AutoEventWireup</a:t>
            </a:r>
            <a:r>
              <a:rPr lang="en-US" sz="1800" dirty="0">
                <a:solidFill>
                  <a:schemeClr val="accent4">
                    <a:lumMod val="75000"/>
                  </a:schemeClr>
                </a:solidFill>
              </a:rPr>
              <a:t>="true" </a:t>
            </a:r>
            <a:r>
              <a:rPr lang="en-US" sz="1800" dirty="0" err="1">
                <a:solidFill>
                  <a:schemeClr val="accent4">
                    <a:lumMod val="75000"/>
                  </a:schemeClr>
                </a:solidFill>
              </a:rPr>
              <a:t>CodeFile</a:t>
            </a:r>
            <a:r>
              <a:rPr lang="en-US" sz="1800" dirty="0">
                <a:solidFill>
                  <a:schemeClr val="accent4">
                    <a:lumMod val="75000"/>
                  </a:schemeClr>
                </a:solidFill>
              </a:rPr>
              <a:t>="</a:t>
            </a:r>
            <a:r>
              <a:rPr lang="en-US" sz="1800" dirty="0" err="1">
                <a:solidFill>
                  <a:schemeClr val="accent4">
                    <a:lumMod val="75000"/>
                  </a:schemeClr>
                </a:solidFill>
              </a:rPr>
              <a:t>MasterPage.master.cs</a:t>
            </a:r>
            <a:r>
              <a:rPr lang="en-US" sz="1800" dirty="0">
                <a:solidFill>
                  <a:schemeClr val="accent4">
                    <a:lumMod val="75000"/>
                  </a:schemeClr>
                </a:solidFill>
              </a:rPr>
              <a:t>" Inherits="</a:t>
            </a:r>
            <a:r>
              <a:rPr lang="en-US" sz="1800" dirty="0" err="1">
                <a:solidFill>
                  <a:schemeClr val="accent4">
                    <a:lumMod val="75000"/>
                  </a:schemeClr>
                </a:solidFill>
              </a:rPr>
              <a:t>MasterPage</a:t>
            </a:r>
            <a:r>
              <a:rPr lang="en-US" sz="1800" dirty="0">
                <a:solidFill>
                  <a:schemeClr val="accent4">
                    <a:lumMod val="75000"/>
                  </a:schemeClr>
                </a:solidFill>
              </a:rPr>
              <a:t>" %&gt;</a:t>
            </a:r>
            <a:br>
              <a:rPr lang="en-US" sz="1800" dirty="0">
                <a:solidFill>
                  <a:schemeClr val="accent4">
                    <a:lumMod val="75000"/>
                  </a:schemeClr>
                </a:solidFill>
              </a:rPr>
            </a:br>
            <a:r>
              <a:rPr lang="en-US" sz="1800" dirty="0">
                <a:solidFill>
                  <a:schemeClr val="accent4">
                    <a:lumMod val="75000"/>
                  </a:schemeClr>
                </a:solidFill>
              </a:rPr>
              <a:t>&lt;!DOCTYPE html&gt;</a:t>
            </a:r>
            <a:br>
              <a:rPr lang="en-US" sz="1800" dirty="0">
                <a:solidFill>
                  <a:schemeClr val="accent4">
                    <a:lumMod val="75000"/>
                  </a:schemeClr>
                </a:solidFill>
              </a:rPr>
            </a:br>
            <a:r>
              <a:rPr lang="en-US" sz="1800" dirty="0">
                <a:solidFill>
                  <a:schemeClr val="accent4">
                    <a:lumMod val="75000"/>
                  </a:schemeClr>
                </a:solidFill>
              </a:rPr>
              <a:t>&lt;html </a:t>
            </a:r>
            <a:r>
              <a:rPr lang="en-US" sz="1800" dirty="0" err="1">
                <a:solidFill>
                  <a:schemeClr val="accent4">
                    <a:lumMod val="75000"/>
                  </a:schemeClr>
                </a:solidFill>
              </a:rPr>
              <a:t>xmlns</a:t>
            </a:r>
            <a:r>
              <a:rPr lang="en-US" sz="1800" dirty="0">
                <a:solidFill>
                  <a:schemeClr val="accent4">
                    <a:lumMod val="75000"/>
                  </a:schemeClr>
                </a:solidFill>
              </a:rPr>
              <a:t>="http://www.w3.org/1999/xhtml"&gt;</a:t>
            </a:r>
            <a:br>
              <a:rPr lang="en-US" sz="1800" dirty="0">
                <a:solidFill>
                  <a:schemeClr val="accent4">
                    <a:lumMod val="75000"/>
                  </a:schemeClr>
                </a:solidFill>
              </a:rPr>
            </a:br>
            <a:r>
              <a:rPr lang="en-US" sz="1800" dirty="0">
                <a:solidFill>
                  <a:schemeClr val="accent4">
                    <a:lumMod val="75000"/>
                  </a:schemeClr>
                </a:solidFill>
              </a:rPr>
              <a:t>&lt;head </a:t>
            </a:r>
            <a:r>
              <a:rPr lang="en-US" sz="1800" dirty="0" err="1">
                <a:solidFill>
                  <a:schemeClr val="accent4">
                    <a:lumMod val="75000"/>
                  </a:schemeClr>
                </a:solidFill>
              </a:rPr>
              <a:t>runat</a:t>
            </a:r>
            <a:r>
              <a:rPr lang="en-US" sz="1800" dirty="0">
                <a:solidFill>
                  <a:schemeClr val="accent4">
                    <a:lumMod val="75000"/>
                  </a:schemeClr>
                </a:solidFill>
              </a:rPr>
              <a:t>="server"&gt;</a:t>
            </a:r>
            <a:br>
              <a:rPr lang="en-US" sz="1800" dirty="0">
                <a:solidFill>
                  <a:schemeClr val="accent4">
                    <a:lumMod val="75000"/>
                  </a:schemeClr>
                </a:solidFill>
              </a:rPr>
            </a:br>
            <a:r>
              <a:rPr lang="en-US" sz="1800" dirty="0">
                <a:solidFill>
                  <a:schemeClr val="accent4">
                    <a:lumMod val="75000"/>
                  </a:schemeClr>
                </a:solidFill>
              </a:rPr>
              <a:t>       &lt;title&gt;&lt;/title&gt;</a:t>
            </a:r>
            <a:br>
              <a:rPr lang="en-US" sz="1800" dirty="0">
                <a:solidFill>
                  <a:schemeClr val="accent4">
                    <a:lumMod val="75000"/>
                  </a:schemeClr>
                </a:solidFill>
              </a:rPr>
            </a:br>
            <a:r>
              <a:rPr lang="en-US" sz="1800" dirty="0">
                <a:solidFill>
                  <a:schemeClr val="accent4">
                    <a:lumMod val="75000"/>
                  </a:schemeClr>
                </a:solidFill>
              </a:rPr>
              <a:t>       &lt;</a:t>
            </a:r>
            <a:r>
              <a:rPr lang="en-US" sz="1800" dirty="0" err="1">
                <a:solidFill>
                  <a:schemeClr val="accent4">
                    <a:lumMod val="75000"/>
                  </a:schemeClr>
                </a:solidFill>
              </a:rPr>
              <a:t>asp:ContentPlaceHolder</a:t>
            </a:r>
            <a:r>
              <a:rPr lang="en-US" sz="1800" dirty="0">
                <a:solidFill>
                  <a:schemeClr val="accent4">
                    <a:lumMod val="75000"/>
                  </a:schemeClr>
                </a:solidFill>
              </a:rPr>
              <a:t> id="head" </a:t>
            </a:r>
            <a:r>
              <a:rPr lang="en-US" sz="1800" dirty="0" err="1">
                <a:solidFill>
                  <a:schemeClr val="accent4">
                    <a:lumMod val="75000"/>
                  </a:schemeClr>
                </a:solidFill>
              </a:rPr>
              <a:t>runat</a:t>
            </a:r>
            <a:r>
              <a:rPr lang="en-US" sz="1800" dirty="0">
                <a:solidFill>
                  <a:schemeClr val="accent4">
                    <a:lumMod val="75000"/>
                  </a:schemeClr>
                </a:solidFill>
              </a:rPr>
              <a:t>="server"&gt;</a:t>
            </a:r>
            <a:br>
              <a:rPr lang="en-US" sz="1800" dirty="0">
                <a:solidFill>
                  <a:schemeClr val="accent4">
                    <a:lumMod val="75000"/>
                  </a:schemeClr>
                </a:solidFill>
              </a:rPr>
            </a:br>
            <a:r>
              <a:rPr lang="en-US" sz="1800" dirty="0">
                <a:solidFill>
                  <a:schemeClr val="accent4">
                    <a:lumMod val="75000"/>
                  </a:schemeClr>
                </a:solidFill>
              </a:rPr>
              <a:t>       &lt;/</a:t>
            </a:r>
            <a:r>
              <a:rPr lang="en-US" sz="1800" dirty="0" err="1">
                <a:solidFill>
                  <a:schemeClr val="accent4">
                    <a:lumMod val="75000"/>
                  </a:schemeClr>
                </a:solidFill>
              </a:rPr>
              <a:t>asp:ContentPlaceHolder</a:t>
            </a:r>
            <a:r>
              <a:rPr lang="en-US" sz="1800" dirty="0">
                <a:solidFill>
                  <a:schemeClr val="accent4">
                    <a:lumMod val="75000"/>
                  </a:schemeClr>
                </a:solidFill>
              </a:rPr>
              <a:t>&gt;</a:t>
            </a:r>
            <a:br>
              <a:rPr lang="en-US" sz="1800" dirty="0">
                <a:solidFill>
                  <a:schemeClr val="accent4">
                    <a:lumMod val="75000"/>
                  </a:schemeClr>
                </a:solidFill>
              </a:rPr>
            </a:br>
            <a:r>
              <a:rPr lang="en-US" sz="1800" dirty="0">
                <a:solidFill>
                  <a:schemeClr val="accent4">
                    <a:lumMod val="75000"/>
                  </a:schemeClr>
                </a:solidFill>
              </a:rPr>
              <a:t>&lt;/head&gt;</a:t>
            </a:r>
            <a:br>
              <a:rPr lang="en-US" sz="1800" dirty="0">
                <a:solidFill>
                  <a:schemeClr val="accent4">
                    <a:lumMod val="75000"/>
                  </a:schemeClr>
                </a:solidFill>
              </a:rPr>
            </a:br>
            <a:r>
              <a:rPr lang="en-US" sz="1800" dirty="0">
                <a:solidFill>
                  <a:schemeClr val="accent4">
                    <a:lumMod val="75000"/>
                  </a:schemeClr>
                </a:solidFill>
              </a:rPr>
              <a:t>&lt;body&gt;</a:t>
            </a:r>
            <a:br>
              <a:rPr lang="en-US" sz="1800" dirty="0">
                <a:solidFill>
                  <a:schemeClr val="accent4">
                    <a:lumMod val="75000"/>
                  </a:schemeClr>
                </a:solidFill>
              </a:rPr>
            </a:br>
            <a:r>
              <a:rPr lang="en-US" sz="1800" dirty="0">
                <a:solidFill>
                  <a:schemeClr val="accent4">
                    <a:lumMod val="75000"/>
                  </a:schemeClr>
                </a:solidFill>
              </a:rPr>
              <a:t>       &lt;form id="form1" </a:t>
            </a:r>
            <a:r>
              <a:rPr lang="en-US" sz="1800" dirty="0" err="1">
                <a:solidFill>
                  <a:schemeClr val="accent4">
                    <a:lumMod val="75000"/>
                  </a:schemeClr>
                </a:solidFill>
              </a:rPr>
              <a:t>runat</a:t>
            </a:r>
            <a:r>
              <a:rPr lang="en-US" sz="1800" dirty="0">
                <a:solidFill>
                  <a:schemeClr val="accent4">
                    <a:lumMod val="75000"/>
                  </a:schemeClr>
                </a:solidFill>
              </a:rPr>
              <a:t>="server"&gt;</a:t>
            </a:r>
            <a:br>
              <a:rPr lang="en-US" sz="1800" dirty="0">
                <a:solidFill>
                  <a:schemeClr val="accent4">
                    <a:lumMod val="75000"/>
                  </a:schemeClr>
                </a:solidFill>
              </a:rPr>
            </a:br>
            <a:r>
              <a:rPr lang="en-US" sz="1800" dirty="0">
                <a:solidFill>
                  <a:schemeClr val="accent4">
                    <a:lumMod val="75000"/>
                  </a:schemeClr>
                </a:solidFill>
              </a:rPr>
              <a:t>              &lt;div&gt;</a:t>
            </a:r>
            <a:br>
              <a:rPr lang="en-US" sz="1800" dirty="0">
                <a:solidFill>
                  <a:schemeClr val="accent4">
                    <a:lumMod val="75000"/>
                  </a:schemeClr>
                </a:solidFill>
              </a:rPr>
            </a:br>
            <a:r>
              <a:rPr lang="en-US" sz="1800" dirty="0">
                <a:solidFill>
                  <a:schemeClr val="accent4">
                    <a:lumMod val="75000"/>
                  </a:schemeClr>
                </a:solidFill>
              </a:rPr>
              <a:t>                     &lt;</a:t>
            </a:r>
            <a:r>
              <a:rPr lang="en-US" sz="1800" dirty="0" err="1">
                <a:solidFill>
                  <a:schemeClr val="accent4">
                    <a:lumMod val="75000"/>
                  </a:schemeClr>
                </a:solidFill>
              </a:rPr>
              <a:t>asp:ContentPlaceHolder</a:t>
            </a:r>
            <a:r>
              <a:rPr lang="en-US" sz="1800" dirty="0">
                <a:solidFill>
                  <a:schemeClr val="accent4">
                    <a:lumMod val="75000"/>
                  </a:schemeClr>
                </a:solidFill>
              </a:rPr>
              <a:t> id="ContentPlaceHolder1" </a:t>
            </a:r>
            <a:r>
              <a:rPr lang="en-US" sz="1800" dirty="0" err="1">
                <a:solidFill>
                  <a:schemeClr val="accent4">
                    <a:lumMod val="75000"/>
                  </a:schemeClr>
                </a:solidFill>
              </a:rPr>
              <a:t>runat</a:t>
            </a:r>
            <a:r>
              <a:rPr lang="en-US" sz="1800" dirty="0">
                <a:solidFill>
                  <a:schemeClr val="accent4">
                    <a:lumMod val="75000"/>
                  </a:schemeClr>
                </a:solidFill>
              </a:rPr>
              <a:t>="server"&gt;        </a:t>
            </a:r>
            <a:br>
              <a:rPr lang="en-US" sz="1800" dirty="0">
                <a:solidFill>
                  <a:schemeClr val="accent4">
                    <a:lumMod val="75000"/>
                  </a:schemeClr>
                </a:solidFill>
              </a:rPr>
            </a:br>
            <a:r>
              <a:rPr lang="en-US" sz="1800" dirty="0">
                <a:solidFill>
                  <a:schemeClr val="accent4">
                    <a:lumMod val="75000"/>
                  </a:schemeClr>
                </a:solidFill>
              </a:rPr>
              <a:t>                     &lt;/</a:t>
            </a:r>
            <a:r>
              <a:rPr lang="en-US" sz="1800" dirty="0" err="1">
                <a:solidFill>
                  <a:schemeClr val="accent4">
                    <a:lumMod val="75000"/>
                  </a:schemeClr>
                </a:solidFill>
              </a:rPr>
              <a:t>asp:ContentPlaceHolder</a:t>
            </a:r>
            <a:r>
              <a:rPr lang="en-US" sz="1800" dirty="0">
                <a:solidFill>
                  <a:schemeClr val="accent4">
                    <a:lumMod val="75000"/>
                  </a:schemeClr>
                </a:solidFill>
              </a:rPr>
              <a:t>&gt;</a:t>
            </a:r>
            <a:br>
              <a:rPr lang="en-US" sz="1800" dirty="0">
                <a:solidFill>
                  <a:schemeClr val="accent4">
                    <a:lumMod val="75000"/>
                  </a:schemeClr>
                </a:solidFill>
              </a:rPr>
            </a:br>
            <a:r>
              <a:rPr lang="en-US" sz="1800" dirty="0">
                <a:solidFill>
                  <a:schemeClr val="accent4">
                    <a:lumMod val="75000"/>
                  </a:schemeClr>
                </a:solidFill>
              </a:rPr>
              <a:t>              &lt;/div&gt;</a:t>
            </a:r>
            <a:br>
              <a:rPr lang="en-US" sz="1800" dirty="0">
                <a:solidFill>
                  <a:schemeClr val="accent4">
                    <a:lumMod val="75000"/>
                  </a:schemeClr>
                </a:solidFill>
              </a:rPr>
            </a:br>
            <a:r>
              <a:rPr lang="en-US" sz="1800" dirty="0">
                <a:solidFill>
                  <a:schemeClr val="accent4">
                    <a:lumMod val="75000"/>
                  </a:schemeClr>
                </a:solidFill>
              </a:rPr>
              <a:t>       &lt;/form&gt;</a:t>
            </a:r>
            <a:br>
              <a:rPr lang="en-US" sz="1800" dirty="0">
                <a:solidFill>
                  <a:schemeClr val="accent4">
                    <a:lumMod val="75000"/>
                  </a:schemeClr>
                </a:solidFill>
              </a:rPr>
            </a:br>
            <a:r>
              <a:rPr lang="en-US" sz="1800" dirty="0">
                <a:solidFill>
                  <a:schemeClr val="accent4">
                    <a:lumMod val="75000"/>
                  </a:schemeClr>
                </a:solidFill>
              </a:rPr>
              <a:t>&lt;/body&gt;</a:t>
            </a:r>
            <a:br>
              <a:rPr lang="en-US" sz="1800" dirty="0">
                <a:solidFill>
                  <a:schemeClr val="accent4">
                    <a:lumMod val="75000"/>
                  </a:schemeClr>
                </a:solidFill>
              </a:rPr>
            </a:br>
            <a:r>
              <a:rPr lang="en-US" sz="1800" dirty="0">
                <a:solidFill>
                  <a:schemeClr val="accent4">
                    <a:lumMod val="75000"/>
                  </a:schemeClr>
                </a:solidFill>
              </a:rPr>
              <a:t>&lt;/html&gt;</a:t>
            </a:r>
            <a:endParaRPr lang="en-US" sz="1800"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670739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Use of Master </a:t>
            </a:r>
            <a:r>
              <a:rPr lang="en-US" dirty="0" smtClean="0">
                <a:solidFill>
                  <a:srgbClr val="002060"/>
                </a:solidFill>
              </a:rPr>
              <a:t>Pages</a:t>
            </a:r>
            <a:endParaRPr lang="en-US" dirty="0">
              <a:solidFill>
                <a:srgbClr val="002060"/>
              </a:solidFill>
            </a:endParaRPr>
          </a:p>
        </p:txBody>
      </p:sp>
      <p:sp>
        <p:nvSpPr>
          <p:cNvPr id="5" name="Content Placeholder 4"/>
          <p:cNvSpPr>
            <a:spLocks noGrp="1"/>
          </p:cNvSpPr>
          <p:nvPr>
            <p:ph idx="1"/>
          </p:nvPr>
        </p:nvSpPr>
        <p:spPr/>
        <p:txBody>
          <a:bodyPr>
            <a:normAutofit/>
          </a:bodyPr>
          <a:lstStyle/>
          <a:p>
            <a:pPr marL="0" indent="0">
              <a:buNone/>
            </a:pPr>
            <a:r>
              <a:rPr lang="en-US" dirty="0">
                <a:solidFill>
                  <a:schemeClr val="accent4">
                    <a:lumMod val="75000"/>
                  </a:schemeClr>
                </a:solidFill>
              </a:rPr>
              <a:t>The master pages can be used to accomplish the following:</a:t>
            </a:r>
          </a:p>
          <a:p>
            <a:r>
              <a:rPr lang="en-US" dirty="0" smtClean="0">
                <a:solidFill>
                  <a:schemeClr val="accent4">
                    <a:lumMod val="75000"/>
                  </a:schemeClr>
                </a:solidFill>
              </a:rPr>
              <a:t>Creating </a:t>
            </a:r>
            <a:r>
              <a:rPr lang="en-US" dirty="0">
                <a:solidFill>
                  <a:schemeClr val="accent4">
                    <a:lumMod val="75000"/>
                  </a:schemeClr>
                </a:solidFill>
              </a:rPr>
              <a:t>a set of controls that are common across all the web pages and attaching them to all the web pages.</a:t>
            </a:r>
          </a:p>
          <a:p>
            <a:r>
              <a:rPr lang="en-US" dirty="0" smtClean="0">
                <a:solidFill>
                  <a:schemeClr val="accent4">
                    <a:lumMod val="75000"/>
                  </a:schemeClr>
                </a:solidFill>
              </a:rPr>
              <a:t>A </a:t>
            </a:r>
            <a:r>
              <a:rPr lang="en-US" dirty="0">
                <a:solidFill>
                  <a:schemeClr val="accent4">
                    <a:lumMod val="75000"/>
                  </a:schemeClr>
                </a:solidFill>
              </a:rPr>
              <a:t>centralized way to change the above created set of controls which will effectively change all the web pages.</a:t>
            </a:r>
          </a:p>
          <a:p>
            <a:r>
              <a:rPr lang="en-US" dirty="0" smtClean="0">
                <a:solidFill>
                  <a:schemeClr val="accent4">
                    <a:lumMod val="75000"/>
                  </a:schemeClr>
                </a:solidFill>
              </a:rPr>
              <a:t>Dynamically </a:t>
            </a:r>
            <a:r>
              <a:rPr lang="en-US" dirty="0">
                <a:solidFill>
                  <a:schemeClr val="accent4">
                    <a:lumMod val="75000"/>
                  </a:schemeClr>
                </a:solidFill>
              </a:rPr>
              <a:t>changing the common UI elements on master page from content pages based on user preferences.</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262990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Terminology</a:t>
            </a:r>
            <a:endParaRPr lang="en-US" dirty="0">
              <a:solidFill>
                <a:srgbClr val="002060"/>
              </a:solidFill>
            </a:endParaRPr>
          </a:p>
        </p:txBody>
      </p:sp>
      <p:sp>
        <p:nvSpPr>
          <p:cNvPr id="5" name="Content Placeholder 4"/>
          <p:cNvSpPr>
            <a:spLocks noGrp="1"/>
          </p:cNvSpPr>
          <p:nvPr>
            <p:ph idx="1"/>
          </p:nvPr>
        </p:nvSpPr>
        <p:spPr/>
        <p:txBody>
          <a:bodyPr>
            <a:normAutofit fontScale="92500" lnSpcReduction="10000"/>
          </a:bodyPr>
          <a:lstStyle/>
          <a:p>
            <a:pPr marL="0" indent="0">
              <a:buNone/>
            </a:pPr>
            <a:r>
              <a:rPr lang="en-US" dirty="0">
                <a:solidFill>
                  <a:schemeClr val="accent4">
                    <a:lumMod val="75000"/>
                  </a:schemeClr>
                </a:solidFill>
              </a:rPr>
              <a:t>Let us look at the basic terminology that needs to be understood before jumping into master pages</a:t>
            </a:r>
            <a:r>
              <a:rPr lang="en-US" dirty="0" smtClean="0">
                <a:solidFill>
                  <a:schemeClr val="accent4">
                    <a:lumMod val="75000"/>
                  </a:schemeClr>
                </a:solidFill>
              </a:rPr>
              <a:t>:</a:t>
            </a:r>
            <a:endParaRPr lang="en-US" dirty="0">
              <a:solidFill>
                <a:schemeClr val="accent4">
                  <a:lumMod val="75000"/>
                </a:schemeClr>
              </a:solidFill>
            </a:endParaRPr>
          </a:p>
          <a:p>
            <a:r>
              <a:rPr lang="en-US" dirty="0" err="1" smtClean="0">
                <a:solidFill>
                  <a:schemeClr val="accent5">
                    <a:lumMod val="50000"/>
                  </a:schemeClr>
                </a:solidFill>
              </a:rPr>
              <a:t>Masterpage</a:t>
            </a:r>
            <a:r>
              <a:rPr lang="en-US" dirty="0">
                <a:solidFill>
                  <a:schemeClr val="accent5">
                    <a:lumMod val="50000"/>
                  </a:schemeClr>
                </a:solidFill>
              </a:rPr>
              <a:t>: </a:t>
            </a:r>
            <a:r>
              <a:rPr lang="en-US" dirty="0">
                <a:solidFill>
                  <a:schemeClr val="accent4">
                    <a:lumMod val="75000"/>
                  </a:schemeClr>
                </a:solidFill>
              </a:rPr>
              <a:t>Gives us a way to create common set of UI elements that are required on multiple pages of our website.</a:t>
            </a:r>
          </a:p>
          <a:p>
            <a:r>
              <a:rPr lang="en-US" dirty="0" err="1" smtClean="0">
                <a:solidFill>
                  <a:schemeClr val="accent5">
                    <a:lumMod val="50000"/>
                  </a:schemeClr>
                </a:solidFill>
              </a:rPr>
              <a:t>ContentPage</a:t>
            </a:r>
            <a:r>
              <a:rPr lang="en-US" dirty="0">
                <a:solidFill>
                  <a:schemeClr val="accent5">
                    <a:lumMod val="50000"/>
                  </a:schemeClr>
                </a:solidFill>
              </a:rPr>
              <a:t>: </a:t>
            </a:r>
            <a:r>
              <a:rPr lang="en-US" dirty="0">
                <a:solidFill>
                  <a:schemeClr val="accent4">
                    <a:lumMod val="75000"/>
                  </a:schemeClr>
                </a:solidFill>
              </a:rPr>
              <a:t>The ASP.NET web page that will use master page to have the common UI elements displayed on rendering itself.</a:t>
            </a:r>
          </a:p>
          <a:p>
            <a:r>
              <a:rPr lang="en-US" dirty="0" err="1" smtClean="0">
                <a:solidFill>
                  <a:schemeClr val="accent5">
                    <a:lumMod val="50000"/>
                  </a:schemeClr>
                </a:solidFill>
              </a:rPr>
              <a:t>ContentPlaceHolder</a:t>
            </a:r>
            <a:r>
              <a:rPr lang="en-US" dirty="0">
                <a:solidFill>
                  <a:schemeClr val="accent5">
                    <a:lumMod val="50000"/>
                  </a:schemeClr>
                </a:solidFill>
              </a:rPr>
              <a:t>: </a:t>
            </a:r>
            <a:r>
              <a:rPr lang="en-US" dirty="0">
                <a:solidFill>
                  <a:schemeClr val="accent4">
                    <a:lumMod val="75000"/>
                  </a:schemeClr>
                </a:solidFill>
              </a:rPr>
              <a:t>A control that should be added on the </a:t>
            </a:r>
            <a:r>
              <a:rPr lang="en-US" dirty="0" err="1">
                <a:solidFill>
                  <a:schemeClr val="accent4">
                    <a:lumMod val="75000"/>
                  </a:schemeClr>
                </a:solidFill>
              </a:rPr>
              <a:t>MasterPage</a:t>
            </a:r>
            <a:r>
              <a:rPr lang="en-US" dirty="0">
                <a:solidFill>
                  <a:schemeClr val="accent4">
                    <a:lumMod val="75000"/>
                  </a:schemeClr>
                </a:solidFill>
              </a:rPr>
              <a:t> which will reserve the area for the content pages to render their contents.</a:t>
            </a:r>
          </a:p>
          <a:p>
            <a:r>
              <a:rPr lang="en-US" dirty="0" err="1" smtClean="0">
                <a:solidFill>
                  <a:schemeClr val="accent5">
                    <a:lumMod val="50000"/>
                  </a:schemeClr>
                </a:solidFill>
              </a:rPr>
              <a:t>ContentControl</a:t>
            </a:r>
            <a:r>
              <a:rPr lang="en-US" dirty="0">
                <a:solidFill>
                  <a:schemeClr val="accent5">
                    <a:lumMod val="50000"/>
                  </a:schemeClr>
                </a:solidFill>
              </a:rPr>
              <a:t>: </a:t>
            </a:r>
            <a:r>
              <a:rPr lang="en-US" dirty="0">
                <a:solidFill>
                  <a:schemeClr val="accent4">
                    <a:lumMod val="75000"/>
                  </a:schemeClr>
                </a:solidFill>
              </a:rPr>
              <a:t>A control which will be added on content pages to tell these pages that the contents inside this control will be rendered where the </a:t>
            </a:r>
            <a:r>
              <a:rPr lang="en-US" dirty="0" err="1">
                <a:solidFill>
                  <a:schemeClr val="accent4">
                    <a:lumMod val="75000"/>
                  </a:schemeClr>
                </a:solidFill>
              </a:rPr>
              <a:t>MasterPage's</a:t>
            </a:r>
            <a:r>
              <a:rPr lang="en-US" dirty="0">
                <a:solidFill>
                  <a:schemeClr val="accent4">
                    <a:lumMod val="75000"/>
                  </a:schemeClr>
                </a:solidFill>
              </a:rPr>
              <a:t> </a:t>
            </a:r>
            <a:r>
              <a:rPr lang="en-US" dirty="0" err="1">
                <a:solidFill>
                  <a:schemeClr val="accent4">
                    <a:lumMod val="75000"/>
                  </a:schemeClr>
                </a:solidFill>
              </a:rPr>
              <a:t>ContentPlaceHolder</a:t>
            </a:r>
            <a:r>
              <a:rPr lang="en-US" dirty="0">
                <a:solidFill>
                  <a:schemeClr val="accent4">
                    <a:lumMod val="75000"/>
                  </a:schemeClr>
                </a:solidFill>
              </a:rPr>
              <a:t> is located.</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97143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1122</TotalTime>
  <Words>855</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Master Page in Asp.net</vt:lpstr>
      <vt:lpstr>Introduction</vt:lpstr>
      <vt:lpstr>Introduction</vt:lpstr>
      <vt:lpstr>Introduction</vt:lpstr>
      <vt:lpstr>Introduction</vt:lpstr>
      <vt:lpstr>Introduction</vt:lpstr>
      <vt:lpstr>Introduction</vt:lpstr>
      <vt:lpstr>Use of Master Pages</vt:lpstr>
      <vt:lpstr>Terminology</vt:lpstr>
      <vt:lpstr>Creating a MasterPage</vt:lpstr>
      <vt:lpstr>Creating a ContentPage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252</cp:revision>
  <dcterms:created xsi:type="dcterms:W3CDTF">2020-05-18T03:14:36Z</dcterms:created>
  <dcterms:modified xsi:type="dcterms:W3CDTF">2022-03-24T08:07:37Z</dcterms:modified>
</cp:coreProperties>
</file>