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.NET Framework feature / advantage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C# Relates to the .NET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reason for this is twofold</a:t>
            </a:r>
            <a:r>
              <a:rPr lang="en-US" dirty="0"/>
              <a:t>. First</a:t>
            </a:r>
            <a:r>
              <a:rPr lang="en-US" dirty="0"/>
              <a:t>, C# was initially designed by Microsoft to create code for the .NET Framework. Second</a:t>
            </a:r>
            <a:r>
              <a:rPr lang="en-US" dirty="0"/>
              <a:t>, the </a:t>
            </a:r>
            <a:r>
              <a:rPr lang="en-US" dirty="0"/>
              <a:t>libraries used by C# are the ones defined by the .NET </a:t>
            </a:r>
            <a:r>
              <a:rPr lang="en-US" dirty="0"/>
              <a:t>Framework.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Framework?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.NET Framework defines an environment that supports the development and </a:t>
            </a:r>
            <a:r>
              <a:rPr lang="en-US" dirty="0"/>
              <a:t>execution of </a:t>
            </a:r>
            <a:r>
              <a:rPr lang="en-US" dirty="0"/>
              <a:t>highly distributed, component-based applications</a:t>
            </a:r>
            <a:r>
              <a:rPr lang="en-US" dirty="0"/>
              <a:t>.</a:t>
            </a:r>
          </a:p>
          <a:p>
            <a:r>
              <a:rPr lang="en-US" dirty="0"/>
              <a:t>It enables differing computer </a:t>
            </a:r>
            <a:r>
              <a:rPr lang="en-US" dirty="0"/>
              <a:t>languages to </a:t>
            </a:r>
            <a:r>
              <a:rPr lang="en-US" dirty="0"/>
              <a:t>work together and provides for security, program portability, and a common </a:t>
            </a:r>
            <a:r>
              <a:rPr lang="en-US" dirty="0"/>
              <a:t> programming model </a:t>
            </a:r>
            <a:r>
              <a:rPr lang="en-US" dirty="0"/>
              <a:t>for the Windows platform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Framework?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it relates to C#, the .NET Framework defines two </a:t>
            </a:r>
            <a:r>
              <a:rPr lang="en-US" dirty="0"/>
              <a:t>very important </a:t>
            </a:r>
            <a:r>
              <a:rPr lang="en-US" dirty="0"/>
              <a:t>entities. The first is the Common Language </a:t>
            </a:r>
            <a:r>
              <a:rPr lang="en-US" dirty="0"/>
              <a:t>Runtime </a:t>
            </a:r>
            <a:r>
              <a:rPr lang="en-US" dirty="0"/>
              <a:t>(CLR). This is the system </a:t>
            </a:r>
            <a:r>
              <a:rPr lang="en-US" dirty="0"/>
              <a:t>that manages </a:t>
            </a:r>
            <a:r>
              <a:rPr lang="en-US" dirty="0"/>
              <a:t>the execution of your program. Along with other benefits, the Common </a:t>
            </a:r>
            <a:r>
              <a:rPr lang="en-US" dirty="0"/>
              <a:t>Language Runtime </a:t>
            </a:r>
            <a:r>
              <a:rPr lang="en-US" dirty="0"/>
              <a:t>is the part of the .NET Framework that enables programs to be portable, </a:t>
            </a:r>
            <a:r>
              <a:rPr lang="en-US" dirty="0"/>
              <a:t>supports mixed-language </a:t>
            </a:r>
            <a:r>
              <a:rPr lang="en-US" dirty="0"/>
              <a:t>programming, and provides for secure execution</a:t>
            </a:r>
            <a:r>
              <a:rPr lang="en-US" dirty="0"/>
              <a:t>.</a:t>
            </a:r>
          </a:p>
          <a:p>
            <a:r>
              <a:rPr lang="en-US" dirty="0" smtClean="0"/>
              <a:t>The second entity is the .NET class library. This library gives your program access to the runtime environment. For example, if you want to perform I/O, such as displaying something on the screen, you will use the .NET class library to do it.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Framework?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it relates to C#, the .NET Framework defines two </a:t>
            </a:r>
            <a:r>
              <a:rPr lang="en-US" dirty="0"/>
              <a:t>very important </a:t>
            </a:r>
            <a:r>
              <a:rPr lang="en-US" dirty="0"/>
              <a:t>entities. The first is the Common Language </a:t>
            </a:r>
            <a:r>
              <a:rPr lang="en-US" dirty="0"/>
              <a:t>Runtime </a:t>
            </a:r>
            <a:r>
              <a:rPr lang="en-US" dirty="0"/>
              <a:t>(CLR). This is the system </a:t>
            </a:r>
            <a:r>
              <a:rPr lang="en-US" dirty="0"/>
              <a:t>that manages </a:t>
            </a:r>
            <a:r>
              <a:rPr lang="en-US" dirty="0"/>
              <a:t>the execution of your program. Along with other benefits, the Common </a:t>
            </a:r>
            <a:r>
              <a:rPr lang="en-US" dirty="0"/>
              <a:t>Language Runtime </a:t>
            </a:r>
            <a:r>
              <a:rPr lang="en-US" dirty="0"/>
              <a:t>is the part of the .NET Framework that enables programs to be portable, </a:t>
            </a:r>
            <a:r>
              <a:rPr lang="en-US" dirty="0"/>
              <a:t>supports mixed-language </a:t>
            </a:r>
            <a:r>
              <a:rPr lang="en-US" dirty="0"/>
              <a:t>programming, and provides for secure execution</a:t>
            </a:r>
            <a:r>
              <a:rPr lang="en-US" dirty="0"/>
              <a:t>.</a:t>
            </a:r>
          </a:p>
          <a:p>
            <a:r>
              <a:rPr lang="en-US" dirty="0" smtClean="0"/>
              <a:t>The second entity is the .NET class library. This library gives your program access to the runtime environment. For example, if you want to perform I/O, such as displaying something on the screen, you will use the .NET class library to do it.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375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.NET Framework feature / advantage</vt:lpstr>
      <vt:lpstr>How C# Relates to the .NET Framework</vt:lpstr>
      <vt:lpstr>What Is the .NET Framework?</vt:lpstr>
      <vt:lpstr>What Is the .NET Framework?</vt:lpstr>
      <vt:lpstr>What Is the .NET Framework?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251</cp:revision>
  <dcterms:created xsi:type="dcterms:W3CDTF">2020-05-18T03:14:36Z</dcterms:created>
  <dcterms:modified xsi:type="dcterms:W3CDTF">2020-09-28T04:48:21Z</dcterms:modified>
</cp:coreProperties>
</file>