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9" r:id="rId4"/>
    <p:sldId id="278" r:id="rId5"/>
    <p:sldId id="274" r:id="rId6"/>
    <p:sldId id="275" r:id="rId7"/>
    <p:sldId id="276" r:id="rId8"/>
    <p:sldId id="277"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29-Sep-20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29-Sep-20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29-Sep-20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.Net</a:t>
            </a:r>
            <a:r>
              <a:rPr lang="en-US" dirty="0" smtClean="0"/>
              <a:t> Architecture</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7" name="Content Placeholder 6"/>
          <p:cNvSpPr>
            <a:spLocks noGrp="1"/>
          </p:cNvSpPr>
          <p:nvPr>
            <p:ph idx="1"/>
          </p:nvPr>
        </p:nvSpPr>
        <p:spPr/>
        <p:txBody>
          <a:bodyPr>
            <a:normAutofit/>
          </a:bodyPr>
          <a:lstStyle/>
          <a:p>
            <a:r>
              <a:rPr lang="en-US" dirty="0"/>
              <a:t>The .NET Framework is a new and revolutionary platform created by Microsoft for developing applications</a:t>
            </a:r>
          </a:p>
          <a:p>
            <a:r>
              <a:rPr lang="en-US" dirty="0"/>
              <a:t>It is a platform for application developers</a:t>
            </a:r>
          </a:p>
          <a:p>
            <a:r>
              <a:rPr lang="en-US" dirty="0"/>
              <a:t>It is a Framework that supports Multiple Language and Cross </a:t>
            </a:r>
            <a:r>
              <a:rPr lang="en-US" dirty="0" smtClean="0"/>
              <a:t>language integration</a:t>
            </a:r>
            <a:r>
              <a:rPr lang="en-US" dirty="0"/>
              <a:t>.</a:t>
            </a:r>
          </a:p>
          <a:p>
            <a:r>
              <a:rPr lang="en-US" dirty="0"/>
              <a:t>IT has IDE (Integrated Development Environment).</a:t>
            </a:r>
          </a:p>
          <a:p>
            <a:r>
              <a:rPr lang="en-US" dirty="0"/>
              <a:t>Framework is a set of utilities or can say building blocks of your application system</a:t>
            </a:r>
            <a:r>
              <a:rPr lang="en-US" dirty="0" smtClean="0"/>
              <a:t>.</a:t>
            </a:r>
          </a:p>
          <a:p>
            <a:r>
              <a:rPr lang="en-US" dirty="0"/>
              <a:t>.NET Framework provides GUI in a GUI manner.</a:t>
            </a:r>
          </a:p>
          <a:p>
            <a:endParaRPr lang="en-US" dirty="0"/>
          </a:p>
        </p:txBody>
      </p:sp>
    </p:spTree>
    <p:extLst>
      <p:ext uri="{BB962C8B-B14F-4D97-AF65-F5344CB8AC3E}">
        <p14:creationId xmlns:p14="http://schemas.microsoft.com/office/powerpoint/2010/main" val="1210116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7" name="Content Placeholder 6"/>
          <p:cNvSpPr>
            <a:spLocks noGrp="1"/>
          </p:cNvSpPr>
          <p:nvPr>
            <p:ph idx="1"/>
          </p:nvPr>
        </p:nvSpPr>
        <p:spPr>
          <a:xfrm>
            <a:off x="838200" y="1825624"/>
            <a:ext cx="10515600" cy="4928763"/>
          </a:xfrm>
        </p:spPr>
        <p:txBody>
          <a:bodyPr>
            <a:normAutofit/>
          </a:bodyPr>
          <a:lstStyle/>
          <a:p>
            <a:r>
              <a:rPr lang="en-US" dirty="0"/>
              <a:t>.NET is a platform independent but with help of Mono Compilation System (MCS). MCS is a middle level interface.</a:t>
            </a:r>
          </a:p>
          <a:p>
            <a:r>
              <a:rPr lang="en-US" dirty="0"/>
              <a:t>.NET Framework provides interoperability between languages i.e. Common Type System (CTS) .</a:t>
            </a:r>
          </a:p>
          <a:p>
            <a:r>
              <a:rPr lang="en-US" dirty="0"/>
              <a:t>.NET Framework also includes the .NET Common Language Runtime (CLR), which is responsible for maintaining the execution of all applications developed using the .NET library.</a:t>
            </a:r>
          </a:p>
          <a:p>
            <a:r>
              <a:rPr lang="en-US" dirty="0"/>
              <a:t>The .NET Framework consists primarily of a gigantic library of code.</a:t>
            </a:r>
          </a:p>
          <a:p>
            <a:r>
              <a:rPr lang="en-US" dirty="0"/>
              <a:t>Definition: A programming infrastructure created by Microsoft for building, deploying, and running applications and services that use .NET technologies, such as desktop applications and Web services.</a:t>
            </a:r>
          </a:p>
        </p:txBody>
      </p:sp>
    </p:spTree>
    <p:extLst>
      <p:ext uri="{BB962C8B-B14F-4D97-AF65-F5344CB8AC3E}">
        <p14:creationId xmlns:p14="http://schemas.microsoft.com/office/powerpoint/2010/main" val="285969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733" y="1690688"/>
            <a:ext cx="4775050" cy="304790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918" y="5153888"/>
            <a:ext cx="9606569" cy="910267"/>
          </a:xfrm>
          <a:prstGeom prst="rect">
            <a:avLst/>
          </a:prstGeom>
        </p:spPr>
      </p:pic>
    </p:spTree>
    <p:extLst>
      <p:ext uri="{BB962C8B-B14F-4D97-AF65-F5344CB8AC3E}">
        <p14:creationId xmlns:p14="http://schemas.microsoft.com/office/powerpoint/2010/main" val="1711340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lnSpcReduction="10000"/>
          </a:bodyPr>
          <a:lstStyle/>
          <a:p>
            <a:r>
              <a:rPr lang="en-US" dirty="0"/>
              <a:t>Common Language Runtime (CLR)</a:t>
            </a:r>
            <a:br>
              <a:rPr lang="en-US" dirty="0"/>
            </a:br>
            <a:r>
              <a:rPr lang="en-US" dirty="0"/>
              <a:t>The heart of the </a:t>
            </a:r>
            <a:r>
              <a:rPr lang="en-US" dirty="0" err="1"/>
              <a:t>.Net</a:t>
            </a:r>
            <a:r>
              <a:rPr lang="en-US" dirty="0"/>
              <a:t> Framework. It is also called the </a:t>
            </a:r>
            <a:r>
              <a:rPr lang="en-US" dirty="0" err="1"/>
              <a:t>.Net</a:t>
            </a:r>
            <a:r>
              <a:rPr lang="en-US" dirty="0"/>
              <a:t> runtime. It resides above the operating system and handles all </a:t>
            </a:r>
            <a:r>
              <a:rPr lang="en-US" dirty="0" err="1"/>
              <a:t>.Net</a:t>
            </a:r>
            <a:r>
              <a:rPr lang="en-US" dirty="0"/>
              <a:t> applications. It handles garbage collection, Code Access Security (CAS) etc.</a:t>
            </a:r>
          </a:p>
          <a:p>
            <a:r>
              <a:rPr lang="en-US" dirty="0"/>
              <a:t>Microsoft Intermediate Language (MSIL) Code</a:t>
            </a:r>
            <a:br>
              <a:rPr lang="en-US" dirty="0"/>
            </a:br>
            <a:r>
              <a:rPr lang="en-US" dirty="0"/>
              <a:t>When we compile our </a:t>
            </a:r>
            <a:r>
              <a:rPr lang="en-US" dirty="0" err="1"/>
              <a:t>.Net</a:t>
            </a:r>
            <a:r>
              <a:rPr lang="en-US" dirty="0"/>
              <a:t> code then it is not directly converted to native/binary code; it is first converted into intermediate code known as MSIL code which is then interpreted by the CLR. MSIL is independent of hardware and the operating system. Cross language relationships are possible since MSIL is the same for all </a:t>
            </a:r>
            <a:r>
              <a:rPr lang="en-US" dirty="0" err="1"/>
              <a:t>.Net</a:t>
            </a:r>
            <a:r>
              <a:rPr lang="en-US" dirty="0"/>
              <a:t> languages. MSIL is further converted into native code.</a:t>
            </a:r>
          </a:p>
        </p:txBody>
      </p:sp>
    </p:spTree>
    <p:extLst>
      <p:ext uri="{BB962C8B-B14F-4D97-AF65-F5344CB8AC3E}">
        <p14:creationId xmlns:p14="http://schemas.microsoft.com/office/powerpoint/2010/main" val="459474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a:bodyPr>
          <a:lstStyle/>
          <a:p>
            <a:r>
              <a:rPr lang="en-US" dirty="0"/>
              <a:t>Just in Time Compilers (JIT)</a:t>
            </a:r>
            <a:br>
              <a:rPr lang="en-US" dirty="0"/>
            </a:br>
            <a:r>
              <a:rPr lang="en-US" dirty="0"/>
              <a:t>It compiles IL code into native executable code (exe or </a:t>
            </a:r>
            <a:r>
              <a:rPr lang="en-US" dirty="0" err="1"/>
              <a:t>dlls</a:t>
            </a:r>
            <a:r>
              <a:rPr lang="en-US" dirty="0"/>
              <a:t>). Once code is converted to IL then it can be called again by JIT instead of recompiling that code.</a:t>
            </a:r>
          </a:p>
          <a:p>
            <a:r>
              <a:rPr lang="en-US" dirty="0"/>
              <a:t>Framework class library</a:t>
            </a:r>
            <a:br>
              <a:rPr lang="en-US" dirty="0"/>
            </a:br>
            <a:r>
              <a:rPr lang="en-US" dirty="0"/>
              <a:t>The </a:t>
            </a:r>
            <a:r>
              <a:rPr lang="en-US" dirty="0" err="1"/>
              <a:t>.Net</a:t>
            </a:r>
            <a:r>
              <a:rPr lang="en-US" dirty="0"/>
              <a:t> Framework provides a huge class library called FCL for common tasks. It contains thousands of classes to access Windows APIs and common functions like string manipulations, Data structures, stream, IO, thread, security etc.</a:t>
            </a:r>
          </a:p>
        </p:txBody>
      </p:sp>
    </p:spTree>
    <p:extLst>
      <p:ext uri="{BB962C8B-B14F-4D97-AF65-F5344CB8AC3E}">
        <p14:creationId xmlns:p14="http://schemas.microsoft.com/office/powerpoint/2010/main" val="240837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a:bodyPr>
          <a:lstStyle/>
          <a:p>
            <a:r>
              <a:rPr lang="en-US" dirty="0"/>
              <a:t>Common Language Specification (CLS)</a:t>
            </a:r>
            <a:br>
              <a:rPr lang="en-US" dirty="0"/>
            </a:br>
            <a:r>
              <a:rPr lang="en-US" dirty="0"/>
              <a:t>What makes a language to be </a:t>
            </a:r>
            <a:r>
              <a:rPr lang="en-US" dirty="0" err="1"/>
              <a:t>.Net</a:t>
            </a:r>
            <a:r>
              <a:rPr lang="en-US" dirty="0"/>
              <a:t> compliant? Answer is CLS. Microsoft has defined some specifications that each </a:t>
            </a:r>
            <a:r>
              <a:rPr lang="en-US" dirty="0" err="1"/>
              <a:t>.Net</a:t>
            </a:r>
            <a:r>
              <a:rPr lang="en-US" dirty="0"/>
              <a:t> language has to follow. For e.g.: no pointer, no multiple inheritances etc.</a:t>
            </a:r>
          </a:p>
          <a:p>
            <a:r>
              <a:rPr lang="en-US" dirty="0"/>
              <a:t>Common Type System (CTS)</a:t>
            </a:r>
            <a:br>
              <a:rPr lang="en-US" dirty="0"/>
            </a:br>
            <a:r>
              <a:rPr lang="en-US" dirty="0"/>
              <a:t>CTS defines some basic data types that IL can understand. Each </a:t>
            </a:r>
            <a:r>
              <a:rPr lang="en-US" dirty="0" err="1"/>
              <a:t>.Net</a:t>
            </a:r>
            <a:r>
              <a:rPr lang="en-US" dirty="0"/>
              <a:t> compliant language should map its data types to these standard data types. This makes it possible for two </a:t>
            </a:r>
            <a:r>
              <a:rPr lang="en-US" dirty="0" err="1"/>
              <a:t>.Net</a:t>
            </a:r>
            <a:r>
              <a:rPr lang="en-US" dirty="0"/>
              <a:t> compliant languages to communicate by </a:t>
            </a:r>
            <a:r>
              <a:rPr lang="en-US" dirty="0" err="1"/>
              <a:t>ing</a:t>
            </a:r>
            <a:r>
              <a:rPr lang="en-US" dirty="0"/>
              <a:t>/receiving parameters to and from each other. For example CTS defines Int32 for C# </a:t>
            </a:r>
            <a:r>
              <a:rPr lang="en-US" dirty="0" err="1"/>
              <a:t>int</a:t>
            </a:r>
            <a:r>
              <a:rPr lang="en-US" dirty="0"/>
              <a:t> and VB integer data types.</a:t>
            </a:r>
          </a:p>
        </p:txBody>
      </p:sp>
    </p:spTree>
    <p:extLst>
      <p:ext uri="{BB962C8B-B14F-4D97-AF65-F5344CB8AC3E}">
        <p14:creationId xmlns:p14="http://schemas.microsoft.com/office/powerpoint/2010/main" val="182402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a:xfrm>
            <a:off x="838199" y="1825625"/>
            <a:ext cx="4522695" cy="4351338"/>
          </a:xfrm>
        </p:spPr>
        <p:txBody>
          <a:bodyPr>
            <a:normAutofit/>
          </a:bodyPr>
          <a:lstStyle/>
          <a:p>
            <a:r>
              <a:rPr lang="en-US" i="1" dirty="0"/>
              <a:t>The </a:t>
            </a:r>
            <a:r>
              <a:rPr lang="en-US" i="1" dirty="0" err="1"/>
              <a:t>.Net</a:t>
            </a:r>
            <a:r>
              <a:rPr lang="en-US" i="1" dirty="0"/>
              <a:t> Framework</a:t>
            </a:r>
            <a:br>
              <a:rPr lang="en-US" i="1" dirty="0"/>
            </a:br>
            <a:r>
              <a:rPr lang="en-US" dirty="0"/>
              <a:t>Is a combination of CLR, FCL, </a:t>
            </a:r>
            <a:r>
              <a:rPr lang="en-US" dirty="0" err="1"/>
              <a:t>ADO.Net</a:t>
            </a:r>
            <a:r>
              <a:rPr lang="en-US" dirty="0"/>
              <a:t> and XML classes, Web/Window applications and Web services.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10" y="1825625"/>
            <a:ext cx="4407049" cy="4475909"/>
          </a:xfrm>
          <a:prstGeom prst="rect">
            <a:avLst/>
          </a:prstGeom>
        </p:spPr>
      </p:pic>
    </p:spTree>
    <p:extLst>
      <p:ext uri="{BB962C8B-B14F-4D97-AF65-F5344CB8AC3E}">
        <p14:creationId xmlns:p14="http://schemas.microsoft.com/office/powerpoint/2010/main" val="2375895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TotalTime>
  <Words>267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.Net Architecture</vt:lpstr>
      <vt:lpstr>What is the .NET Framework?</vt:lpstr>
      <vt:lpstr>What is the .NET Framework?</vt:lpstr>
      <vt:lpstr>.Net Architecture and .Net Framework basics</vt:lpstr>
      <vt:lpstr>.Net Architecture and .Net Framework basics</vt:lpstr>
      <vt:lpstr>.Net Architecture and .Net Framework basics</vt:lpstr>
      <vt:lpstr>.Net Architecture and .Net Framework basics</vt:lpstr>
      <vt:lpstr>.Net Architecture and .Net Framework basics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272</cp:revision>
  <dcterms:created xsi:type="dcterms:W3CDTF">2020-05-18T03:14:36Z</dcterms:created>
  <dcterms:modified xsi:type="dcterms:W3CDTF">2020-09-29T04:13:43Z</dcterms:modified>
</cp:coreProperties>
</file>