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8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03-Sep-20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3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03-Sep-20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03-Sep-20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03-Sep-20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3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03-Sep-20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03-Sep-20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03-Sep-20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03-Sep-20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03-Sep-20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03-Sep-20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03-Sep-20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7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B073-DBA7-4B5C-8A0A-F57DFBA507F6}" type="datetimeFigureOut">
              <a:rPr lang="en-US" smtClean="0"/>
              <a:t>03-Sep-20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5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Exception-Handling Fundamentals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exception is an error that occurs at runtime. Using C#’s </a:t>
            </a:r>
            <a:r>
              <a:rPr lang="en-US" dirty="0" smtClean="0"/>
              <a:t>exception-handling subsystem</a:t>
            </a:r>
            <a:r>
              <a:rPr lang="en-US" dirty="0"/>
              <a:t>, you can, in a structured and controlled manner, handle runtime errors.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C# defines standard exceptions for common program errors, such as divide-by-zero or index-out-of-range. To respond to these errors, your program must watch for and handle these exceptions.</a:t>
            </a:r>
          </a:p>
          <a:p>
            <a:r>
              <a:rPr lang="en-US" dirty="0"/>
              <a:t>In C#, exceptions are represented by classes.</a:t>
            </a:r>
          </a:p>
          <a:p>
            <a:r>
              <a:rPr lang="en-US" dirty="0"/>
              <a:t>All exception classes must be derived from the built-in exception class Exception, which is part of the System namespace. Thus, all exceptions are subclasses of Exception.</a:t>
            </a:r>
          </a:p>
          <a:p>
            <a:r>
              <a:rPr lang="en-US" dirty="0"/>
              <a:t>One very important subclass of Exception is </a:t>
            </a:r>
            <a:r>
              <a:rPr lang="en-US" dirty="0" err="1"/>
              <a:t>SystemException</a:t>
            </a:r>
            <a:r>
              <a:rPr lang="en-US" dirty="0"/>
              <a:t>. This is the exception class from which all exceptions generated by the C# runtime system (that is, the CLR) are derived.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Exception-Handling Fundamentals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21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C# exception handling is managed via four keywords: try, catch, throw, and finally.</a:t>
            </a:r>
          </a:p>
          <a:p>
            <a:r>
              <a:rPr lang="en-US" dirty="0"/>
              <a:t>Program statements that you want to monitor for exceptions are contained within a try block. If an exception occurs within the try block, it is thrown. Your code can catch this exception using catch and handle it in some rational manner.</a:t>
            </a:r>
          </a:p>
          <a:p>
            <a:r>
              <a:rPr lang="en-US" dirty="0"/>
              <a:t>System-generated exceptions are automatically thrown by the runtime system.</a:t>
            </a:r>
          </a:p>
          <a:p>
            <a:r>
              <a:rPr lang="en-US" dirty="0"/>
              <a:t>To manually throw an exception, use the keyword throw.</a:t>
            </a:r>
          </a:p>
          <a:p>
            <a:r>
              <a:rPr lang="en-US" dirty="0"/>
              <a:t>Any code that absolutely must be executed upon exiting from a try block is put in a </a:t>
            </a:r>
            <a:r>
              <a:rPr lang="en-US"/>
              <a:t>finally </a:t>
            </a:r>
            <a:r>
              <a:rPr lang="en-US" smtClean="0"/>
              <a:t>blocks.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8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1135</TotalTime>
  <Words>249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Exception-Handling Fundamentals</vt:lpstr>
      <vt:lpstr>Introduction</vt:lpstr>
      <vt:lpstr>Exception-Handling Fundamentals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Divyesh</dc:creator>
  <cp:lastModifiedBy>Divyesh</cp:lastModifiedBy>
  <cp:revision>247</cp:revision>
  <dcterms:created xsi:type="dcterms:W3CDTF">2020-05-18T03:14:36Z</dcterms:created>
  <dcterms:modified xsi:type="dcterms:W3CDTF">2020-09-03T06:44:14Z</dcterms:modified>
</cp:coreProperties>
</file>