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4" r:id="rId9"/>
    <p:sldId id="276" r:id="rId10"/>
    <p:sldId id="277" r:id="rId11"/>
    <p:sldId id="278" r:id="rId12"/>
    <p:sldId id="279" r:id="rId13"/>
    <p:sldId id="280" r:id="rId14"/>
    <p:sldId id="28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22-Jul-20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22-Jul-20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22-Jul-20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22-Jul-20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22-Jul-20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 First Simple </a:t>
            </a:r>
            <a:r>
              <a:rPr lang="en-US" dirty="0"/>
              <a:t>Program</a:t>
            </a:r>
            <a:br>
              <a:rPr lang="en-US" dirty="0"/>
            </a:br>
            <a:r>
              <a:rPr lang="en-US" dirty="0" smtClean="0"/>
              <a:t>Compilation </a:t>
            </a:r>
            <a:r>
              <a:rPr lang="en-US" dirty="0"/>
              <a:t>and </a:t>
            </a:r>
            <a:r>
              <a:rPr lang="en-US" dirty="0" smtClean="0"/>
              <a:t>Execution</a:t>
            </a:r>
            <a:endParaRPr lang="en-US" dirty="0"/>
          </a:p>
        </p:txBody>
      </p:sp>
      <p:sp>
        <p:nvSpPr>
          <p:cNvPr id="5" name="Subtitle 4"/>
          <p:cNvSpPr>
            <a:spLocks noGrp="1"/>
          </p:cNvSpPr>
          <p:nvPr>
            <p:ph type="subTitle" idx="1"/>
          </p:nvPr>
        </p:nvSpPr>
        <p:spPr/>
        <p:txBody>
          <a:bodyPr>
            <a:normAutofit/>
          </a:bodyPr>
          <a:lstStyle/>
          <a:p>
            <a:r>
              <a:rPr lang="en-US" dirty="0"/>
              <a:t>It is now time to look at an actual C# program. We will begin by compiling and running </a:t>
            </a:r>
            <a:r>
              <a:rPr lang="en-US" dirty="0" smtClean="0"/>
              <a:t>the short program.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3. At </a:t>
            </a:r>
            <a:r>
              <a:rPr lang="en-US" sz="2400" dirty="0"/>
              <a:t>this point, the project is empty and you will need to add a C# source file to it. </a:t>
            </a:r>
            <a:r>
              <a:rPr lang="en-US" sz="2400" dirty="0" smtClean="0"/>
              <a:t>Do this </a:t>
            </a:r>
            <a:r>
              <a:rPr lang="en-US" sz="2400" dirty="0"/>
              <a:t>by right-clicking on the project’s name (which is Project1 in this example) in </a:t>
            </a:r>
            <a:r>
              <a:rPr lang="en-US" sz="2400" dirty="0" smtClean="0"/>
              <a:t>the Solution </a:t>
            </a:r>
            <a:r>
              <a:rPr lang="en-US" sz="2400" dirty="0"/>
              <a:t>Explorer and then selecting Add</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4363032" y="1690688"/>
            <a:ext cx="6990768" cy="49994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997917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4. Next</a:t>
            </a:r>
            <a:r>
              <a:rPr lang="en-US" sz="2400" dirty="0"/>
              <a:t>, select New Item. This causes the Add New Item dialog to be displayed. </a:t>
            </a:r>
            <a:r>
              <a:rPr lang="en-US" sz="2400" dirty="0" smtClean="0"/>
              <a:t>Select Code </a:t>
            </a:r>
            <a:r>
              <a:rPr lang="en-US" sz="2400" dirty="0"/>
              <a:t>in the Installed Templates list. Next, select Code File and then change </a:t>
            </a:r>
            <a:r>
              <a:rPr lang="en-US" sz="2400" dirty="0" smtClean="0"/>
              <a:t>the name </a:t>
            </a:r>
            <a:r>
              <a:rPr lang="en-US" sz="2400" dirty="0"/>
              <a:t>to </a:t>
            </a:r>
            <a:r>
              <a:rPr lang="en-US" sz="2400" dirty="0" err="1"/>
              <a:t>Example.cs</a:t>
            </a:r>
            <a:r>
              <a:rPr lang="en-US" sz="2400" dirty="0"/>
              <a:t>, as shown here: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a:stretch>
            <a:fillRect/>
          </a:stretch>
        </p:blipFill>
        <p:spPr>
          <a:xfrm>
            <a:off x="4394740" y="1690688"/>
            <a:ext cx="6959060" cy="500102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235057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5. </a:t>
            </a:r>
            <a:r>
              <a:rPr lang="en-US" sz="2400" dirty="0"/>
              <a:t>Next, add the file to the project by pressing Add. Your screen will now look like this: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3" name="Picture 2"/>
          <p:cNvPicPr>
            <a:picLocks noChangeAspect="1"/>
          </p:cNvPicPr>
          <p:nvPr/>
        </p:nvPicPr>
        <p:blipFill>
          <a:blip r:embed="rId3"/>
          <a:stretch>
            <a:fillRect/>
          </a:stretch>
        </p:blipFill>
        <p:spPr>
          <a:xfrm>
            <a:off x="4332269" y="1690688"/>
            <a:ext cx="7021531" cy="502142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962123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6. Next, type the example program into the </a:t>
            </a:r>
            <a:r>
              <a:rPr lang="en-US" sz="2400" dirty="0" err="1"/>
              <a:t>Example.cs</a:t>
            </a:r>
            <a:r>
              <a:rPr lang="en-US" sz="2400" dirty="0"/>
              <a:t> window. </a:t>
            </a:r>
            <a:r>
              <a:rPr lang="en-US" sz="2400" dirty="0" smtClean="0"/>
              <a:t>When </a:t>
            </a:r>
            <a:r>
              <a:rPr lang="en-US" sz="2400" dirty="0"/>
              <a:t>done, your screen </a:t>
            </a:r>
            <a:r>
              <a:rPr lang="en-US" sz="2400" dirty="0" smtClean="0"/>
              <a:t>will look </a:t>
            </a:r>
            <a:r>
              <a:rPr lang="en-US" sz="2400" dirty="0"/>
              <a:t>like this: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4" name="Picture 3"/>
          <p:cNvPicPr>
            <a:picLocks noChangeAspect="1"/>
          </p:cNvPicPr>
          <p:nvPr/>
        </p:nvPicPr>
        <p:blipFill>
          <a:blip r:embed="rId3"/>
          <a:stretch>
            <a:fillRect/>
          </a:stretch>
        </p:blipFill>
        <p:spPr>
          <a:xfrm>
            <a:off x="4354085" y="1690688"/>
            <a:ext cx="6999715" cy="498164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624244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7. Compile </a:t>
            </a:r>
            <a:r>
              <a:rPr lang="en-US" sz="2400" dirty="0"/>
              <a:t>the program by selecting Build Solution from the Build menu.</a:t>
            </a:r>
            <a:br>
              <a:rPr lang="en-US" sz="2400" dirty="0"/>
            </a:br>
            <a:r>
              <a:rPr lang="en-US" sz="2400" dirty="0"/>
              <a:t>8. Run the program by selecting Start Without Debugging from the Debug menu.</a:t>
            </a:r>
            <a:br>
              <a:rPr lang="en-US" sz="2400" dirty="0"/>
            </a:br>
            <a:r>
              <a:rPr lang="en-US" sz="2400" dirty="0"/>
              <a:t>When you run the program, you will see the window shown here.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Picture 2"/>
          <p:cNvPicPr>
            <a:picLocks noChangeAspect="1"/>
          </p:cNvPicPr>
          <p:nvPr/>
        </p:nvPicPr>
        <p:blipFill>
          <a:blip r:embed="rId4"/>
          <a:stretch>
            <a:fillRect/>
          </a:stretch>
        </p:blipFill>
        <p:spPr>
          <a:xfrm>
            <a:off x="4230799" y="1690688"/>
            <a:ext cx="7123001" cy="3573680"/>
          </a:xfrm>
          <a:prstGeom prst="rect">
            <a:avLst/>
          </a:prstGeom>
        </p:spPr>
      </p:pic>
    </p:spTree>
    <p:extLst>
      <p:ext uri="{BB962C8B-B14F-4D97-AF65-F5344CB8AC3E}">
        <p14:creationId xmlns:p14="http://schemas.microsoft.com/office/powerpoint/2010/main" val="3278737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8200" y="365125"/>
            <a:ext cx="10515600" cy="2808381"/>
          </a:xfrm>
        </p:spPr>
        <p:txBody>
          <a:bodyPr>
            <a:normAutofit/>
          </a:bodyPr>
          <a:lstStyle/>
          <a:p>
            <a:endParaRPr lang="en-US" sz="2800" dirty="0"/>
          </a:p>
        </p:txBody>
      </p:sp>
      <p:sp>
        <p:nvSpPr>
          <p:cNvPr id="12" name="Content Placeholder 11"/>
          <p:cNvSpPr>
            <a:spLocks noGrp="1"/>
          </p:cNvSpPr>
          <p:nvPr>
            <p:ph idx="1"/>
          </p:nvPr>
        </p:nvSpPr>
        <p:spPr>
          <a:xfrm>
            <a:off x="838200" y="3441813"/>
            <a:ext cx="10515600" cy="2735150"/>
          </a:xfrm>
        </p:spPr>
        <p:txBody>
          <a:bodyPr>
            <a:normAutofit/>
          </a:bodyPr>
          <a:lstStyle/>
          <a:p>
            <a:r>
              <a:rPr lang="en-US" dirty="0" smtClean="0"/>
              <a:t>We will use </a:t>
            </a:r>
            <a:r>
              <a:rPr lang="en-US" dirty="0"/>
              <a:t>a </a:t>
            </a:r>
            <a:r>
              <a:rPr lang="en-US" dirty="0" smtClean="0"/>
              <a:t>C# 4.0 and version </a:t>
            </a:r>
            <a:r>
              <a:rPr lang="en-US" dirty="0"/>
              <a:t>of Visual Studio 2010 (or later</a:t>
            </a:r>
            <a:r>
              <a:rPr lang="en-US" dirty="0" smtClean="0"/>
              <a:t>).</a:t>
            </a:r>
            <a:endParaRPr lang="en-US" dirty="0"/>
          </a:p>
          <a:p>
            <a:r>
              <a:rPr lang="en-US" dirty="0" smtClean="0"/>
              <a:t>There </a:t>
            </a:r>
            <a:r>
              <a:rPr lang="en-US" dirty="0"/>
              <a:t>are two general approaches that you can take to </a:t>
            </a:r>
            <a:r>
              <a:rPr lang="en-US" dirty="0" smtClean="0"/>
              <a:t>creating, compiling</a:t>
            </a:r>
            <a:r>
              <a:rPr lang="en-US" dirty="0"/>
              <a:t>, and running a C# program. </a:t>
            </a:r>
            <a:endParaRPr lang="en-US" dirty="0" smtClean="0"/>
          </a:p>
          <a:p>
            <a:pPr lvl="1"/>
            <a:r>
              <a:rPr lang="en-US" dirty="0" smtClean="0"/>
              <a:t>First</a:t>
            </a:r>
            <a:r>
              <a:rPr lang="en-US" dirty="0"/>
              <a:t>, you can use the Visual Studio IDE. </a:t>
            </a:r>
            <a:r>
              <a:rPr lang="en-US" dirty="0" smtClean="0"/>
              <a:t>Second, you </a:t>
            </a:r>
            <a:r>
              <a:rPr lang="en-US" dirty="0"/>
              <a:t>can use the command-line compiler, </a:t>
            </a:r>
            <a:r>
              <a:rPr lang="en-US" b="1" dirty="0"/>
              <a:t>csc.exe</a:t>
            </a:r>
            <a:r>
              <a:rPr lang="en-US" dirty="0" smtClean="0"/>
              <a: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838200" y="811306"/>
            <a:ext cx="6200775" cy="2362200"/>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csc.exe, the C# Command-Line Compiler</a:t>
            </a:r>
          </a:p>
        </p:txBody>
      </p:sp>
      <p:sp>
        <p:nvSpPr>
          <p:cNvPr id="5" name="Content Placeholder 4"/>
          <p:cNvSpPr>
            <a:spLocks noGrp="1"/>
          </p:cNvSpPr>
          <p:nvPr>
            <p:ph idx="1"/>
          </p:nvPr>
        </p:nvSpPr>
        <p:spPr/>
        <p:txBody>
          <a:bodyPr/>
          <a:lstStyle/>
          <a:p>
            <a:r>
              <a:rPr lang="en-US" dirty="0"/>
              <a:t>The command-line compiler will be faster and easier than using the IDE.</a:t>
            </a:r>
          </a:p>
          <a:p>
            <a:r>
              <a:rPr lang="en-US" dirty="0" smtClean="0"/>
              <a:t>Visual </a:t>
            </a:r>
            <a:r>
              <a:rPr lang="en-US" dirty="0"/>
              <a:t>Studio IDE is </a:t>
            </a:r>
            <a:r>
              <a:rPr lang="en-US" dirty="0" smtClean="0"/>
              <a:t>probably using </a:t>
            </a:r>
            <a:r>
              <a:rPr lang="en-US" dirty="0"/>
              <a:t>for your </a:t>
            </a:r>
            <a:r>
              <a:rPr lang="en-US" dirty="0" smtClean="0"/>
              <a:t>commercial projects.</a:t>
            </a:r>
          </a:p>
          <a:p>
            <a:r>
              <a:rPr lang="en-US" dirty="0" smtClean="0"/>
              <a:t>We </a:t>
            </a:r>
            <a:r>
              <a:rPr lang="en-US" dirty="0"/>
              <a:t>will find the C# command-line compiler more convenient, </a:t>
            </a:r>
            <a:r>
              <a:rPr lang="en-US" dirty="0" smtClean="0"/>
              <a:t>especially for </a:t>
            </a:r>
            <a:r>
              <a:rPr lang="en-US" dirty="0"/>
              <a:t>compiling and running the sample </a:t>
            </a:r>
            <a:r>
              <a:rPr lang="en-US" dirty="0" smtClean="0"/>
              <a:t>programs.</a:t>
            </a:r>
          </a:p>
          <a:p>
            <a:r>
              <a:rPr lang="en-US" dirty="0" smtClean="0"/>
              <a:t>The </a:t>
            </a:r>
            <a:r>
              <a:rPr lang="en-US" dirty="0"/>
              <a:t>reason is that </a:t>
            </a:r>
            <a:r>
              <a:rPr lang="en-US" dirty="0" smtClean="0"/>
              <a:t>you don’t </a:t>
            </a:r>
            <a:r>
              <a:rPr lang="en-US" dirty="0"/>
              <a:t>have to create a project for the program. You can simply create the program and </a:t>
            </a:r>
            <a:r>
              <a:rPr lang="en-US" dirty="0" smtClean="0"/>
              <a:t>then compile </a:t>
            </a:r>
            <a:r>
              <a:rPr lang="en-US" dirty="0"/>
              <a:t>it and run </a:t>
            </a:r>
            <a:r>
              <a:rPr lang="en-US" dirty="0" smtClean="0"/>
              <a:t>it all </a:t>
            </a:r>
            <a:r>
              <a:rPr lang="en-US" dirty="0"/>
              <a:t>from the command line</a:t>
            </a:r>
            <a:r>
              <a:rPr lang="en-US"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967324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csc.exe, the C# Command-Line Compiler</a:t>
            </a:r>
          </a:p>
        </p:txBody>
      </p:sp>
      <p:sp>
        <p:nvSpPr>
          <p:cNvPr id="5" name="Content Placeholder 4"/>
          <p:cNvSpPr>
            <a:spLocks noGrp="1"/>
          </p:cNvSpPr>
          <p:nvPr>
            <p:ph idx="1"/>
          </p:nvPr>
        </p:nvSpPr>
        <p:spPr/>
        <p:txBody>
          <a:bodyPr/>
          <a:lstStyle/>
          <a:p>
            <a:r>
              <a:rPr lang="en-US" dirty="0"/>
              <a:t>To create and run programs using the C# command-line compiler</a:t>
            </a:r>
            <a:endParaRPr lang="en-US" dirty="0" smtClean="0"/>
          </a:p>
          <a:p>
            <a:pPr lvl="1"/>
            <a:r>
              <a:rPr lang="en-US" dirty="0" smtClean="0"/>
              <a:t>1</a:t>
            </a:r>
            <a:r>
              <a:rPr lang="en-US" dirty="0"/>
              <a:t>. Enter the program using a text editor.</a:t>
            </a:r>
          </a:p>
          <a:p>
            <a:pPr lvl="1"/>
            <a:r>
              <a:rPr lang="en-US" dirty="0"/>
              <a:t>2. Compile the program using </a:t>
            </a:r>
            <a:r>
              <a:rPr lang="en-US" b="1" dirty="0"/>
              <a:t>csc.exe</a:t>
            </a:r>
            <a:r>
              <a:rPr lang="en-US" dirty="0"/>
              <a:t>.</a:t>
            </a:r>
          </a:p>
          <a:p>
            <a:pPr lvl="1"/>
            <a:r>
              <a:rPr lang="en-US" dirty="0"/>
              <a:t>3. Run the program.</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4421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csc.exe, the C# Command-Line Compiler</a:t>
            </a:r>
          </a:p>
        </p:txBody>
      </p:sp>
      <p:sp>
        <p:nvSpPr>
          <p:cNvPr id="3" name="Content Placeholder 2"/>
          <p:cNvSpPr>
            <a:spLocks noGrp="1"/>
          </p:cNvSpPr>
          <p:nvPr>
            <p:ph idx="1"/>
          </p:nvPr>
        </p:nvSpPr>
        <p:spPr/>
        <p:txBody>
          <a:bodyPr>
            <a:normAutofit/>
          </a:bodyPr>
          <a:lstStyle/>
          <a:p>
            <a:r>
              <a:rPr lang="en-US" dirty="0"/>
              <a:t>Compiling the </a:t>
            </a:r>
            <a:r>
              <a:rPr lang="en-US" dirty="0" smtClean="0"/>
              <a:t>Program</a:t>
            </a:r>
          </a:p>
          <a:p>
            <a:pPr marL="0" indent="0">
              <a:buNone/>
            </a:pPr>
            <a:r>
              <a:rPr lang="en-US" dirty="0" smtClean="0"/>
              <a:t>	C</a:t>
            </a:r>
            <a:r>
              <a:rPr lang="en-US" dirty="0"/>
              <a:t>:\&gt;csc </a:t>
            </a:r>
            <a:r>
              <a:rPr lang="en-US" dirty="0" err="1" smtClean="0"/>
              <a:t>Example.cs</a:t>
            </a:r>
            <a:endParaRPr lang="en-US" dirty="0" smtClean="0"/>
          </a:p>
          <a:p>
            <a:r>
              <a:rPr lang="en-US" dirty="0"/>
              <a:t>The </a:t>
            </a:r>
            <a:r>
              <a:rPr lang="en-US" dirty="0" err="1"/>
              <a:t>csc</a:t>
            </a:r>
            <a:r>
              <a:rPr lang="en-US" dirty="0"/>
              <a:t> compiler creates a file called Example.exe that contains the MSIL version of </a:t>
            </a:r>
            <a:r>
              <a:rPr lang="en-US" dirty="0" smtClean="0"/>
              <a:t>the program.</a:t>
            </a:r>
          </a:p>
          <a:p>
            <a:r>
              <a:rPr lang="en-US" dirty="0" smtClean="0"/>
              <a:t>MSIL </a:t>
            </a:r>
            <a:r>
              <a:rPr lang="en-US" dirty="0"/>
              <a:t>is not executable code, it is still contained in an exe file</a:t>
            </a:r>
            <a:r>
              <a:rPr lang="en-US" dirty="0" smtClean="0"/>
              <a:t>.</a:t>
            </a:r>
          </a:p>
          <a:p>
            <a:r>
              <a:rPr lang="en-US" dirty="0" smtClean="0"/>
              <a:t>The Common </a:t>
            </a:r>
            <a:r>
              <a:rPr lang="en-US" dirty="0"/>
              <a:t>Language Runtime automatically invokes the </a:t>
            </a:r>
            <a:r>
              <a:rPr lang="en-US" dirty="0" smtClean="0"/>
              <a:t>JIT compiler </a:t>
            </a:r>
            <a:r>
              <a:rPr lang="en-US" dirty="0"/>
              <a:t>when you attempt </a:t>
            </a:r>
            <a:r>
              <a:rPr lang="en-US" dirty="0" smtClean="0"/>
              <a:t>to execute Example.exe</a:t>
            </a:r>
          </a:p>
          <a:p>
            <a:r>
              <a:rPr lang="en-US" dirty="0" smtClean="0"/>
              <a:t>If .NET </a:t>
            </a:r>
            <a:r>
              <a:rPr lang="en-US" dirty="0"/>
              <a:t>Framework is </a:t>
            </a:r>
            <a:r>
              <a:rPr lang="en-US" dirty="0" smtClean="0"/>
              <a:t>not installed</a:t>
            </a:r>
            <a:r>
              <a:rPr lang="en-US" dirty="0"/>
              <a:t>, the program will not execute because the CLR will be missing.</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432845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csc.exe, the C# Command-Line Compiler</a:t>
            </a:r>
          </a:p>
        </p:txBody>
      </p:sp>
      <p:sp>
        <p:nvSpPr>
          <p:cNvPr id="3" name="Content Placeholder 2"/>
          <p:cNvSpPr>
            <a:spLocks noGrp="1"/>
          </p:cNvSpPr>
          <p:nvPr>
            <p:ph idx="1"/>
          </p:nvPr>
        </p:nvSpPr>
        <p:spPr/>
        <p:txBody>
          <a:bodyPr>
            <a:normAutofit/>
          </a:bodyPr>
          <a:lstStyle/>
          <a:p>
            <a:r>
              <a:rPr lang="en-US" dirty="0"/>
              <a:t>Running the </a:t>
            </a:r>
            <a:r>
              <a:rPr lang="en-US" dirty="0" smtClean="0"/>
              <a:t>Program</a:t>
            </a:r>
          </a:p>
          <a:p>
            <a:pPr marL="0" indent="0">
              <a:buNone/>
            </a:pPr>
            <a:r>
              <a:rPr lang="en-US" dirty="0"/>
              <a:t>	</a:t>
            </a:r>
            <a:r>
              <a:rPr lang="en-US" dirty="0" smtClean="0"/>
              <a:t>C</a:t>
            </a:r>
            <a:r>
              <a:rPr lang="en-US" dirty="0"/>
              <a:t>:\&gt;Example</a:t>
            </a:r>
          </a:p>
          <a:p>
            <a:r>
              <a:rPr lang="en-US" dirty="0"/>
              <a:t>When the program is run, the following output is displayed:</a:t>
            </a:r>
          </a:p>
          <a:p>
            <a:pPr marL="0" indent="0">
              <a:buNone/>
            </a:pPr>
            <a:r>
              <a:rPr lang="en-US" dirty="0" smtClean="0"/>
              <a:t>	A </a:t>
            </a:r>
            <a:r>
              <a:rPr lang="en-US" dirty="0"/>
              <a:t>simple C# program.</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308108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Visual Studio IDE</a:t>
            </a:r>
          </a:p>
        </p:txBody>
      </p:sp>
      <p:sp>
        <p:nvSpPr>
          <p:cNvPr id="3" name="Content Placeholder 2"/>
          <p:cNvSpPr>
            <a:spLocks noGrp="1"/>
          </p:cNvSpPr>
          <p:nvPr>
            <p:ph idx="1"/>
          </p:nvPr>
        </p:nvSpPr>
        <p:spPr/>
        <p:txBody>
          <a:bodyPr/>
          <a:lstStyle/>
          <a:p>
            <a:r>
              <a:rPr lang="en-US" dirty="0"/>
              <a:t>Visual Studio is Microsoft’s </a:t>
            </a:r>
            <a:r>
              <a:rPr lang="en-US" i="1" dirty="0"/>
              <a:t>integrated programming environment </a:t>
            </a:r>
            <a:r>
              <a:rPr lang="en-US" dirty="0"/>
              <a:t>(IDE). It </a:t>
            </a:r>
            <a:r>
              <a:rPr lang="en-US" dirty="0" smtClean="0"/>
              <a:t>is use to edit</a:t>
            </a:r>
            <a:r>
              <a:rPr lang="en-US" dirty="0"/>
              <a:t>, compile</a:t>
            </a:r>
            <a:r>
              <a:rPr lang="en-US" dirty="0" smtClean="0"/>
              <a:t>, run</a:t>
            </a:r>
            <a:r>
              <a:rPr lang="en-US" dirty="0"/>
              <a:t>, and debug a C# program</a:t>
            </a:r>
            <a:r>
              <a:rPr lang="en-US" dirty="0" smtClean="0"/>
              <a:t>,</a:t>
            </a:r>
          </a:p>
          <a:p>
            <a:r>
              <a:rPr lang="en-US" dirty="0"/>
              <a:t>It is most effective for </a:t>
            </a:r>
            <a:r>
              <a:rPr lang="en-US" dirty="0" smtClean="0"/>
              <a:t>larger </a:t>
            </a:r>
            <a:r>
              <a:rPr lang="en-US" dirty="0"/>
              <a:t>projects, but it can </a:t>
            </a:r>
            <a:r>
              <a:rPr lang="en-US" dirty="0" smtClean="0"/>
              <a:t>be also use for smaller programs.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753496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1. Create </a:t>
            </a:r>
            <a:r>
              <a:rPr lang="en-US" sz="2400" dirty="0"/>
              <a:t>a new, empty C# project by selecting File | New | Project. Then, </a:t>
            </a:r>
            <a:r>
              <a:rPr lang="en-US" sz="2400" dirty="0" smtClean="0"/>
              <a:t>select Windows </a:t>
            </a:r>
            <a:r>
              <a:rPr lang="en-US" sz="2400" dirty="0"/>
              <a:t>in the Installed Templates list. Next, select Empty Project</a:t>
            </a:r>
            <a:r>
              <a:rPr lang="en-US" sz="2400" dirty="0" smtClean="0"/>
              <a:t>: </a:t>
            </a:r>
            <a:br>
              <a:rPr lang="en-US" sz="2400" dirty="0" smtClean="0"/>
            </a:br>
            <a:r>
              <a:rPr lang="en-US" sz="2400" dirty="0" smtClean="0"/>
              <a:t>Then</a:t>
            </a:r>
            <a:r>
              <a:rPr lang="en-US" sz="2400" dirty="0"/>
              <a:t>, press OK to create the project.</a:t>
            </a:r>
          </a:p>
        </p:txBody>
      </p:sp>
      <p:pic>
        <p:nvPicPr>
          <p:cNvPr id="3" name="Content Placeholder 8"/>
          <p:cNvPicPr>
            <a:picLocks noChangeAspect="1"/>
          </p:cNvPicPr>
          <p:nvPr/>
        </p:nvPicPr>
        <p:blipFill>
          <a:blip r:embed="rId2"/>
          <a:stretch>
            <a:fillRect/>
          </a:stretch>
        </p:blipFill>
        <p:spPr>
          <a:xfrm>
            <a:off x="4346088" y="1717048"/>
            <a:ext cx="7007711" cy="50441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639856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2. Once </a:t>
            </a:r>
            <a:r>
              <a:rPr lang="en-US" sz="2400" dirty="0"/>
              <a:t>the new project is created, the Visual Studio IDE will look like this:</a:t>
            </a:r>
          </a:p>
        </p:txBody>
      </p:sp>
      <p:pic>
        <p:nvPicPr>
          <p:cNvPr id="4" name="Picture 3"/>
          <p:cNvPicPr>
            <a:picLocks noChangeAspect="1"/>
          </p:cNvPicPr>
          <p:nvPr/>
        </p:nvPicPr>
        <p:blipFill>
          <a:blip r:embed="rId2"/>
          <a:stretch>
            <a:fillRect/>
          </a:stretch>
        </p:blipFill>
        <p:spPr>
          <a:xfrm>
            <a:off x="4346088" y="1690688"/>
            <a:ext cx="6812411" cy="50084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760874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1267</TotalTime>
  <Words>494</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 First Simple Program Compilation and Execution</vt:lpstr>
      <vt:lpstr>PowerPoint Presentation</vt:lpstr>
      <vt:lpstr>Using csc.exe, the C# Command-Line Compiler</vt:lpstr>
      <vt:lpstr>Using csc.exe, the C# Command-Line Compiler</vt:lpstr>
      <vt:lpstr>Using csc.exe, the C# Command-Line Compiler</vt:lpstr>
      <vt:lpstr>Using csc.exe, the C# Command-Line Compiler</vt:lpstr>
      <vt:lpstr>Using the Visual Studio IDE</vt:lpstr>
      <vt:lpstr>1. Create a new, empty C# project by selecting File | New | Project. Then, select Windows in the Installed Templates list. Next, select Empty Project:  Then, press OK to create the project.</vt:lpstr>
      <vt:lpstr>2. Once the new project is created, the Visual Studio IDE will look like this:</vt:lpstr>
      <vt:lpstr>3. At this point, the project is empty and you will need to add a C# source file to it. Do this by right-clicking on the project’s name (which is Project1 in this example) in the Solution Explorer and then selecting Add.</vt:lpstr>
      <vt:lpstr>4. Next, select New Item. This causes the Add New Item dialog to be displayed. Select Code in the Installed Templates list. Next, select Code File and then change the name to Example.cs, as shown here:</vt:lpstr>
      <vt:lpstr>5. Next, add the file to the project by pressing Add. Your screen will now look like this:</vt:lpstr>
      <vt:lpstr>6. Next, type the example program into the Example.cs window. When done, your screen will look like this:</vt:lpstr>
      <vt:lpstr>7. Compile the program by selecting Build Solution from the Build menu. 8. Run the program by selecting Start Without Debugging from the Debug menu. When you run the program, you will see the window shown here.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307</cp:revision>
  <dcterms:created xsi:type="dcterms:W3CDTF">2020-05-18T03:14:36Z</dcterms:created>
  <dcterms:modified xsi:type="dcterms:W3CDTF">2020-07-22T05:18:23Z</dcterms:modified>
</cp:coreProperties>
</file>