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type </a:t>
            </a:r>
            <a:r>
              <a:rPr lang="en-US" dirty="0" smtClean="0"/>
              <a:t>is </a:t>
            </a:r>
            <a:r>
              <a:rPr lang="en-US" dirty="0"/>
              <a:t>an attribute of data which tells the compiler or interpreter how the programmer </a:t>
            </a:r>
            <a:r>
              <a:rPr lang="en-US" dirty="0" smtClean="0"/>
              <a:t>plans </a:t>
            </a:r>
            <a:r>
              <a:rPr lang="en-US" dirty="0"/>
              <a:t>to use the </a:t>
            </a:r>
            <a:r>
              <a:rPr lang="en-US" dirty="0" smtClean="0"/>
              <a:t>data.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94" y="89033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94" y="5745883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</a:t>
            </a:r>
            <a:r>
              <a:rPr lang="en-US" dirty="0"/>
              <a:t># </a:t>
            </a:r>
            <a:r>
              <a:rPr lang="en-US" dirty="0" smtClean="0"/>
              <a:t>is </a:t>
            </a:r>
            <a:r>
              <a:rPr lang="en-US" dirty="0"/>
              <a:t>a strongly typed language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operations are type-checked by the compiler for </a:t>
            </a:r>
            <a:r>
              <a:rPr lang="en-US" dirty="0" smtClean="0"/>
              <a:t>type compatibility.</a:t>
            </a:r>
          </a:p>
          <a:p>
            <a:r>
              <a:rPr lang="en-US" dirty="0"/>
              <a:t>Thus, strong type-checking </a:t>
            </a:r>
            <a:r>
              <a:rPr lang="en-US" dirty="0" smtClean="0"/>
              <a:t>helps prevent </a:t>
            </a:r>
            <a:r>
              <a:rPr lang="en-US" dirty="0"/>
              <a:t>errors and enhances reliability</a:t>
            </a:r>
            <a:r>
              <a:rPr lang="en-US" dirty="0" smtClean="0"/>
              <a:t>.</a:t>
            </a:r>
          </a:p>
          <a:p>
            <a:r>
              <a:rPr lang="en-US" dirty="0"/>
              <a:t>There is no concept of a “</a:t>
            </a:r>
            <a:r>
              <a:rPr lang="en-US" dirty="0" err="1"/>
              <a:t>typeless</a:t>
            </a:r>
            <a:r>
              <a:rPr lang="en-US" dirty="0"/>
              <a:t>” </a:t>
            </a:r>
            <a:r>
              <a:rPr lang="en-US" dirty="0" smtClean="0"/>
              <a:t>variable in C#.</a:t>
            </a:r>
          </a:p>
          <a:p>
            <a:r>
              <a:rPr lang="en-US" dirty="0"/>
              <a:t>C# contains two general categories of built-in 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types or </a:t>
            </a:r>
            <a:r>
              <a:rPr lang="en-US" dirty="0" smtClean="0"/>
              <a:t>Simple types (a </a:t>
            </a:r>
            <a:r>
              <a:rPr lang="en-US" dirty="0"/>
              <a:t>variable holds an actual </a:t>
            </a:r>
            <a:r>
              <a:rPr lang="en-US" dirty="0" smtClean="0"/>
              <a:t>value)</a:t>
            </a:r>
          </a:p>
          <a:p>
            <a:pPr lvl="1"/>
            <a:r>
              <a:rPr lang="en-US" dirty="0" smtClean="0"/>
              <a:t>Reference types (a </a:t>
            </a:r>
            <a:r>
              <a:rPr lang="en-US" dirty="0"/>
              <a:t>variable holds a reference to the value. The most commonly used reference type is the class</a:t>
            </a:r>
            <a:r>
              <a:rPr lang="en-US" dirty="0" smtClean="0"/>
              <a:t>.)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94" y="89033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94" y="5745883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639"/>
            <a:ext cx="10515600" cy="1325563"/>
          </a:xfrm>
        </p:spPr>
        <p:txBody>
          <a:bodyPr/>
          <a:lstStyle/>
          <a:p>
            <a:r>
              <a:rPr lang="en-US" dirty="0"/>
              <a:t>Value types or Simple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41640"/>
              </p:ext>
            </p:extLst>
          </p:nvPr>
        </p:nvGraphicFramePr>
        <p:xfrm>
          <a:off x="838197" y="1185069"/>
          <a:ext cx="10919912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95"/>
                <a:gridCol w="4252390"/>
                <a:gridCol w="57338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bit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or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 unsigned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 signed integer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–128 to 127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 Unicode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65,535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 signed integer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–32,768 to 32,767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 unsigned integer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65,535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 signed integer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–2,147,483,648 to 2,147,483,647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 unsigned integer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4,294,967,295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 signed integer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–9,223,372,036,854,775,808 to 9,223,372,036,854,775,807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 unsigned integer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18,446,744,073,709,551,615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single-precision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floating point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1.5E–45 to 3.4E+38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 double-precision floating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5E–324 to 1.7E+308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 precise decimal values with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28-29 significant 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1E–28 to 7.9E+28 </a:t>
                      </a:r>
                      <a:b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Note: The decimal constants are followed by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suffix.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94" y="89033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94" y="5745883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94" y="89033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94" y="5745883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246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Types</vt:lpstr>
      <vt:lpstr>Introduction</vt:lpstr>
      <vt:lpstr>Value types or Simple types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164</cp:revision>
  <dcterms:created xsi:type="dcterms:W3CDTF">2020-05-18T03:14:36Z</dcterms:created>
  <dcterms:modified xsi:type="dcterms:W3CDTF">2020-07-24T04:32:13Z</dcterms:modified>
</cp:coreProperties>
</file>