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C# Keywords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Keywords are predefined, reserved identifiers that have special meanings to the compiler. They cannot be used as identifiers in your program unless they include @ as a prefix. For example, @if is a valid identifier, but if is not because if is a keyword.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defines two </a:t>
            </a: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keywords</a:t>
            </a:r>
            <a:r>
              <a:rPr lang="en-US" dirty="0"/>
              <a:t>: </a:t>
            </a:r>
            <a:r>
              <a:rPr lang="en-US" i="1" dirty="0"/>
              <a:t>reserved </a:t>
            </a:r>
            <a:r>
              <a:rPr lang="en-US" dirty="0" smtClean="0"/>
              <a:t>and </a:t>
            </a:r>
            <a:r>
              <a:rPr lang="en-US" i="1" dirty="0" smtClean="0"/>
              <a:t>contextual.</a:t>
            </a:r>
          </a:p>
          <a:p>
            <a:r>
              <a:rPr lang="en-US" dirty="0"/>
              <a:t>The reserved keywords cannot be used as names for variables, classes, or methods</a:t>
            </a:r>
            <a:r>
              <a:rPr lang="en-US" dirty="0" smtClean="0"/>
              <a:t>. They </a:t>
            </a:r>
            <a:r>
              <a:rPr lang="en-US" dirty="0"/>
              <a:t>can be used only as keywords</a:t>
            </a:r>
            <a:r>
              <a:rPr lang="en-US" dirty="0" smtClean="0"/>
              <a:t>.</a:t>
            </a:r>
          </a:p>
          <a:p>
            <a:r>
              <a:rPr lang="en-US" dirty="0"/>
              <a:t>There are currently 77 reserved </a:t>
            </a:r>
            <a:r>
              <a:rPr lang="en-US" dirty="0" smtClean="0"/>
              <a:t>keywords defined </a:t>
            </a:r>
            <a:r>
              <a:rPr lang="en-US" dirty="0"/>
              <a:t>by version 4.0 of the C# language</a:t>
            </a:r>
            <a:r>
              <a:rPr lang="en-US" dirty="0" smtClean="0"/>
              <a:t>.</a:t>
            </a:r>
          </a:p>
          <a:p>
            <a:r>
              <a:rPr lang="en-US" dirty="0"/>
              <a:t>C# 4.0 defines 18 contextual keywords that have a special meaning in certain contexts. </a:t>
            </a:r>
            <a:endParaRPr lang="en-US" dirty="0" smtClean="0"/>
          </a:p>
          <a:p>
            <a:r>
              <a:rPr lang="en-US" dirty="0" smtClean="0"/>
              <a:t>In those </a:t>
            </a:r>
            <a:r>
              <a:rPr lang="en-US" dirty="0"/>
              <a:t>contexts, they act as keywords. Outside those contexts, they can be used as names </a:t>
            </a:r>
            <a:r>
              <a:rPr lang="en-US" dirty="0" smtClean="0"/>
              <a:t>for other </a:t>
            </a:r>
            <a:r>
              <a:rPr lang="en-US" dirty="0"/>
              <a:t>program elements, such as variable names</a:t>
            </a:r>
            <a:r>
              <a:rPr lang="en-US" dirty="0" smtClean="0"/>
              <a:t>. </a:t>
            </a:r>
            <a:r>
              <a:rPr lang="en-US" dirty="0"/>
              <a:t>Thus, they are not technically reserved.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231" y="1690688"/>
            <a:ext cx="8567569" cy="51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ontextual </a:t>
            </a:r>
            <a:r>
              <a:rPr lang="en-US" dirty="0" smtClean="0"/>
              <a:t>words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4" y="1825625"/>
            <a:ext cx="10077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167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C# Keywords</vt:lpstr>
      <vt:lpstr>Introduction</vt:lpstr>
      <vt:lpstr>Reserved words</vt:lpstr>
      <vt:lpstr>Contextual words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242</cp:revision>
  <dcterms:created xsi:type="dcterms:W3CDTF">2020-05-18T03:14:36Z</dcterms:created>
  <dcterms:modified xsi:type="dcterms:W3CDTF">2020-07-04T07:01:44Z</dcterms:modified>
</cp:coreProperties>
</file>