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C#, an identifier is a name assigned to a method, a variable, or any other </a:t>
            </a:r>
            <a:r>
              <a:rPr lang="en-US" dirty="0" smtClean="0"/>
              <a:t>user-defined item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Identifiers can be one or more characters </a:t>
            </a:r>
            <a:r>
              <a:rPr lang="en-US" dirty="0" smtClean="0"/>
              <a:t>long.</a:t>
            </a:r>
          </a:p>
          <a:p>
            <a:r>
              <a:rPr lang="en-US" dirty="0"/>
              <a:t>Identifiers may start with any </a:t>
            </a:r>
            <a:r>
              <a:rPr lang="en-US" dirty="0" smtClean="0"/>
              <a:t>letter of </a:t>
            </a:r>
            <a:r>
              <a:rPr lang="en-US" dirty="0"/>
              <a:t>the alphabet or an underscore</a:t>
            </a:r>
            <a:r>
              <a:rPr lang="en-US" dirty="0" smtClean="0"/>
              <a:t>.</a:t>
            </a:r>
          </a:p>
          <a:p>
            <a:r>
              <a:rPr lang="en-US" dirty="0"/>
              <a:t>Next may be a letter, a digit, or an underscore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underscore </a:t>
            </a:r>
            <a:r>
              <a:rPr lang="en-US" dirty="0"/>
              <a:t>can be used to enhance the readability of a variable name, as in </a:t>
            </a:r>
            <a:r>
              <a:rPr lang="en-US" dirty="0" err="1"/>
              <a:t>line_count</a:t>
            </a:r>
            <a:r>
              <a:rPr lang="en-US" dirty="0" smtClean="0"/>
              <a:t>.</a:t>
            </a:r>
          </a:p>
          <a:p>
            <a:r>
              <a:rPr lang="en-US" dirty="0"/>
              <a:t>Uppercase and lowercase are different; that is, to C</a:t>
            </a:r>
            <a:r>
              <a:rPr lang="en-US" dirty="0" smtClean="0"/>
              <a:t>#, </a:t>
            </a:r>
            <a:r>
              <a:rPr lang="en-US" dirty="0" err="1" smtClean="0"/>
              <a:t>myvar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MyVar</a:t>
            </a:r>
            <a:r>
              <a:rPr lang="en-US" dirty="0"/>
              <a:t> are separate names</a:t>
            </a:r>
            <a:r>
              <a:rPr lang="en-US" dirty="0" smtClean="0"/>
              <a:t>.</a:t>
            </a:r>
          </a:p>
          <a:p>
            <a:r>
              <a:rPr lang="en-US" dirty="0"/>
              <a:t>you cannot use any of the reserved C# keywords as identifiers, C# does allow</a:t>
            </a:r>
          </a:p>
          <a:p>
            <a:r>
              <a:rPr lang="en-US" dirty="0"/>
              <a:t>you to precede a keyword with an @, allowing it to be a legal identifier. For example, @</a:t>
            </a:r>
            <a:r>
              <a:rPr lang="en-US" dirty="0" smtClean="0"/>
              <a:t>for is </a:t>
            </a:r>
            <a:r>
              <a:rPr lang="en-US" dirty="0"/>
              <a:t>a valid identifier</a:t>
            </a:r>
            <a:r>
              <a:rPr lang="en-US" dirty="0" smtClean="0"/>
              <a:t>.</a:t>
            </a:r>
          </a:p>
          <a:p>
            <a:r>
              <a:rPr lang="en-US" dirty="0"/>
              <a:t>you can’t start an identifier with a digit.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/>
          </a:bodyPr>
          <a:lstStyle/>
          <a:p>
            <a:r>
              <a:rPr lang="en-US" dirty="0"/>
              <a:t>Here are some examples of acceptable identifiers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836" y="2406468"/>
            <a:ext cx="7505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159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Identifiers</vt:lpstr>
      <vt:lpstr>Introduction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239</cp:revision>
  <dcterms:created xsi:type="dcterms:W3CDTF">2020-05-18T03:14:36Z</dcterms:created>
  <dcterms:modified xsi:type="dcterms:W3CDTF">2020-07-04T07:09:23Z</dcterms:modified>
</cp:coreProperties>
</file>